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12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pPr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07342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32C3B25-77AF-4D23-AB22-BDFB51678155}" type="datetimeFigureOut">
              <a:rPr lang="ko-KR" altLang="en-US" smtClean="0"/>
              <a:pPr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noFill/>
          <a:effectLst>
            <a:outerShdw blurRad="152400" dist="317500" dir="5400000" sx="90000" sy="-19000" rotWithShape="0">
              <a:schemeClr val="tx1">
                <a:lumMod val="85000"/>
                <a:lumOff val="15000"/>
                <a:alpha val="15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slope"/>
            <a:extrusionClr>
              <a:schemeClr val="bg2">
                <a:lumMod val="10000"/>
              </a:schemeClr>
            </a:extrusionClr>
          </a:sp3d>
        </p:spPr>
        <p:txBody>
          <a:bodyPr/>
          <a:lstStyle/>
          <a:p>
            <a:r>
              <a:rPr lang="en-US" altLang="ko-KR" sz="6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Web Project </a:t>
            </a:r>
            <a:endParaRPr lang="ko-KR" altLang="en-US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4797152"/>
            <a:ext cx="8496944" cy="914400"/>
          </a:xfrm>
        </p:spPr>
        <p:txBody>
          <a:bodyPr>
            <a:normAutofit/>
          </a:bodyPr>
          <a:lstStyle/>
          <a:p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PART </a:t>
            </a:r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6. 03 </a:t>
            </a:r>
            <a:r>
              <a:rPr lang="ko-KR" altLang="en-US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게시물의 세부 기능 적용</a:t>
            </a:r>
            <a:endParaRPr lang="ko-KR" altLang="en-US" b="1" cap="none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15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Objectives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이전에 작성한 </a:t>
            </a:r>
            <a:r>
              <a:rPr lang="en-US" altLang="ko-KR" smtClean="0"/>
              <a:t>AuthInterceptor</a:t>
            </a:r>
            <a:r>
              <a:rPr lang="ko-KR" altLang="en-US" smtClean="0"/>
              <a:t>를 기능별 적용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69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인터셉터 </a:t>
            </a:r>
            <a:r>
              <a:rPr lang="en-US" altLang="ko-KR" smtClean="0"/>
              <a:t>URI mapping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/>
              <a:t>로그인한 사용자</a:t>
            </a:r>
          </a:p>
          <a:p>
            <a:pPr lvl="1"/>
            <a:r>
              <a:rPr lang="ko-KR" altLang="ko-KR"/>
              <a:t>게시물의 등록 </a:t>
            </a:r>
          </a:p>
          <a:p>
            <a:pPr lvl="1"/>
            <a:r>
              <a:rPr lang="ko-KR" altLang="ko-KR"/>
              <a:t>게시물의 수정</a:t>
            </a:r>
            <a:r>
              <a:rPr lang="en-US" altLang="ko-KR"/>
              <a:t>/</a:t>
            </a:r>
            <a:r>
              <a:rPr lang="ko-KR" altLang="ko-KR"/>
              <a:t>삭제 </a:t>
            </a:r>
          </a:p>
          <a:p>
            <a:pPr lvl="1"/>
            <a:r>
              <a:rPr lang="ko-KR" altLang="ko-KR"/>
              <a:t>댓글 추가</a:t>
            </a:r>
            <a:r>
              <a:rPr lang="en-US" altLang="ko-KR"/>
              <a:t>/</a:t>
            </a:r>
            <a:r>
              <a:rPr lang="ko-KR" altLang="ko-KR"/>
              <a:t>수정</a:t>
            </a:r>
            <a:r>
              <a:rPr lang="en-US" altLang="ko-KR"/>
              <a:t>/</a:t>
            </a:r>
            <a:r>
              <a:rPr lang="ko-KR" altLang="ko-KR"/>
              <a:t>삭제</a:t>
            </a:r>
          </a:p>
          <a:p>
            <a:pPr lvl="0"/>
            <a:r>
              <a:rPr lang="ko-KR" altLang="ko-KR"/>
              <a:t>일반 사용자</a:t>
            </a:r>
          </a:p>
          <a:p>
            <a:pPr lvl="1"/>
            <a:r>
              <a:rPr lang="ko-KR" altLang="ko-KR"/>
              <a:t>게시물의 목록 </a:t>
            </a:r>
          </a:p>
          <a:p>
            <a:pPr lvl="1"/>
            <a:r>
              <a:rPr lang="ko-KR" altLang="ko-KR"/>
              <a:t>게시물의 조회 </a:t>
            </a:r>
          </a:p>
          <a:p>
            <a:pPr lvl="1"/>
            <a:r>
              <a:rPr lang="ko-KR" altLang="ko-KR"/>
              <a:t>댓글 목록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28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servlet-context.xml</a:t>
            </a:r>
            <a:r>
              <a:rPr lang="ko-KR" altLang="en-US" smtClean="0"/>
              <a:t>의 설정</a:t>
            </a:r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6330659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56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게시물의 등록 페이지 수정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‘</a:t>
            </a:r>
            <a:r>
              <a:rPr lang="ko-KR" altLang="en-US" smtClean="0"/>
              <a:t>작성자</a:t>
            </a:r>
            <a:r>
              <a:rPr lang="en-US" altLang="ko-KR" smtClean="0"/>
              <a:t>’ </a:t>
            </a:r>
            <a:r>
              <a:rPr lang="ko-KR" altLang="en-US" smtClean="0"/>
              <a:t>부분을 현재 로그인한 사용자의 아이디로 변경 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3995936" cy="3528392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3131840" y="1566316"/>
            <a:ext cx="6120680" cy="143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7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게시물의 조회 페이지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7620000" cy="5073427"/>
          </a:xfrm>
        </p:spPr>
        <p:txBody>
          <a:bodyPr/>
          <a:lstStyle/>
          <a:p>
            <a:r>
              <a:rPr lang="ko-KR" altLang="en-US" smtClean="0"/>
              <a:t>로그인한 사용자가 작성한 게시물만 수정 버튼을 보이도록 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-180528" y="1600358"/>
            <a:ext cx="5112568" cy="4727218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3203848" y="3996337"/>
            <a:ext cx="5652120" cy="10801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777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조회 페이지에서의 댓글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댓글의 작성자는 현재 로그인한 사용자의 아이디로 </a:t>
            </a:r>
            <a:endParaRPr lang="en-US" altLang="ko-KR" smtClean="0"/>
          </a:p>
          <a:p>
            <a:r>
              <a:rPr lang="ko-KR" altLang="en-US" smtClean="0"/>
              <a:t>로그인 한 사용자가 작성한 댓글만 수정과 삭제가 가능하도록 수정 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8136904" cy="324036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5164806"/>
            <a:ext cx="6696744" cy="164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5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0" y="0"/>
            <a:ext cx="8629882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2132856"/>
            <a:ext cx="820891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48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9375"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1531</TotalTime>
  <Words>87</Words>
  <Application>Microsoft Office PowerPoint</Application>
  <PresentationFormat>화면 슬라이드 쇼(4:3)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필수</vt:lpstr>
      <vt:lpstr>Spring Web Project </vt:lpstr>
      <vt:lpstr>Objectives</vt:lpstr>
      <vt:lpstr>인터셉터 URI mapping</vt:lpstr>
      <vt:lpstr>servlet-context.xml의 설정</vt:lpstr>
      <vt:lpstr>게시물의 등록 페이지 수정</vt:lpstr>
      <vt:lpstr>게시물의 조회 페이지</vt:lpstr>
      <vt:lpstr>조회 페이지에서의 댓글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Project</dc:title>
  <dc:creator>zerock</dc:creator>
  <cp:lastModifiedBy>z1</cp:lastModifiedBy>
  <cp:revision>165</cp:revision>
  <dcterms:created xsi:type="dcterms:W3CDTF">2015-08-28T23:07:43Z</dcterms:created>
  <dcterms:modified xsi:type="dcterms:W3CDTF">2016-03-19T16:07:21Z</dcterms:modified>
</cp:coreProperties>
</file>