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12" y="-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pPr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07342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32C3B25-77AF-4D23-AB22-BDFB51678155}" type="datetimeFigureOut">
              <a:rPr lang="ko-KR" altLang="en-US" smtClean="0"/>
              <a:pPr/>
              <a:t>2016-03-19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noFill/>
          <a:effectLst>
            <a:outerShdw blurRad="152400" dist="317500" dir="5400000" sx="90000" sy="-19000" rotWithShape="0">
              <a:schemeClr val="tx1">
                <a:lumMod val="85000"/>
                <a:lumOff val="15000"/>
                <a:alpha val="15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slope"/>
            <a:extrusionClr>
              <a:schemeClr val="bg2">
                <a:lumMod val="10000"/>
              </a:schemeClr>
            </a:extrusionClr>
          </a:sp3d>
        </p:spPr>
        <p:txBody>
          <a:bodyPr/>
          <a:lstStyle/>
          <a:p>
            <a:r>
              <a:rPr lang="en-US" altLang="ko-KR" sz="6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Web Project </a:t>
            </a:r>
            <a:endParaRPr lang="ko-KR" altLang="en-US" sz="6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4797152"/>
            <a:ext cx="8496944" cy="914400"/>
          </a:xfrm>
        </p:spPr>
        <p:txBody>
          <a:bodyPr>
            <a:normAutofit/>
          </a:bodyPr>
          <a:lstStyle/>
          <a:p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PART </a:t>
            </a:r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6. 04 </a:t>
            </a:r>
            <a:r>
              <a:rPr lang="ko-KR" altLang="en-US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자동로그인과 쿠키</a:t>
            </a:r>
            <a:endParaRPr lang="ko-KR" altLang="en-US" b="1" cap="none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15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7668344" cy="6851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4075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" y="0"/>
            <a:ext cx="7197136" cy="2780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2191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자동 로그인 테스트 </a:t>
            </a:r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7504" y="1196752"/>
            <a:ext cx="4592320" cy="26714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908720"/>
            <a:ext cx="676875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/>
              <a:t>로그인 한 적이 없는 로그인 안한 사용자는 로그인 페이지로 이동 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4020026"/>
            <a:ext cx="54006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/>
              <a:t>‘Remember me’</a:t>
            </a:r>
            <a:r>
              <a:rPr lang="ko-KR" altLang="en-US" smtClean="0"/>
              <a:t>를 체크하고 로그인 </a:t>
            </a:r>
            <a:r>
              <a:rPr lang="en-US" altLang="ko-KR" smtClean="0"/>
              <a:t>(</a:t>
            </a:r>
            <a:r>
              <a:rPr lang="ko-KR" altLang="en-US" smtClean="0"/>
              <a:t>쿠키 유지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4544283"/>
            <a:ext cx="3931285" cy="231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1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8029" y="1196752"/>
            <a:ext cx="3888432" cy="3096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4" y="692696"/>
            <a:ext cx="54006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/>
              <a:t>브라우저 종료 후 로그인이 필요한 페이지 호출 </a:t>
            </a:r>
            <a:endParaRPr lang="ko-KR" altLang="en-US"/>
          </a:p>
        </p:txBody>
      </p:sp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395536" y="4509120"/>
            <a:ext cx="7776864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77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로그 아웃 처리 </a:t>
            </a: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-8705" y="836712"/>
            <a:ext cx="6817575" cy="5003756"/>
            <a:chOff x="-8705" y="836712"/>
            <a:chExt cx="6817575" cy="5003756"/>
          </a:xfrm>
        </p:grpSpPr>
        <p:pic>
          <p:nvPicPr>
            <p:cNvPr id="2355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36712"/>
              <a:ext cx="6808870" cy="3030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55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705" y="3717032"/>
              <a:ext cx="6817575" cy="2123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879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Objectives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로그인 정보를 쿠키를 이용해서 유지하기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HttpSession + Cookie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69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쿠키를 이용하는 자동 로그인 방식</a:t>
            </a:r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908720"/>
            <a:ext cx="3094087" cy="24482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3848" y="1196752"/>
            <a:ext cx="48965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/>
              <a:t>기존에 </a:t>
            </a:r>
            <a:r>
              <a:rPr lang="en-US" altLang="ko-KR" smtClean="0"/>
              <a:t>LoginInterceptor</a:t>
            </a:r>
            <a:r>
              <a:rPr lang="ko-KR" altLang="en-US" smtClean="0"/>
              <a:t>를 이용해서 로그인한 사용자에게는 쿠키를 작성해서 보내는 예제 </a:t>
            </a:r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24944"/>
            <a:ext cx="6728048" cy="382491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6" name="직사각형 5"/>
          <p:cNvSpPr/>
          <p:nvPr/>
        </p:nvSpPr>
        <p:spPr>
          <a:xfrm>
            <a:off x="107504" y="2564904"/>
            <a:ext cx="1439539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27273" y="2924944"/>
            <a:ext cx="1152439" cy="1152128"/>
          </a:xfrm>
          <a:prstGeom prst="straightConnector1">
            <a:avLst/>
          </a:prstGeom>
          <a:ln w="793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123728" y="4653136"/>
            <a:ext cx="626469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92824" y="4221088"/>
            <a:ext cx="269560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/>
              <a:t>일주일간 유지되는 쿠키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7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브라우저 종료 후 다시 접속하기</a:t>
            </a:r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1633359"/>
            <a:ext cx="8136904" cy="16733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6148" y="1196752"/>
            <a:ext cx="667613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/>
              <a:t>쿠키가 일주일간 유지되므로 브라우저 종료후에도 세션 </a:t>
            </a:r>
            <a:r>
              <a:rPr lang="en-US" altLang="ko-KR" smtClean="0"/>
              <a:t>ID </a:t>
            </a:r>
            <a:r>
              <a:rPr lang="ko-KR" altLang="en-US" smtClean="0"/>
              <a:t>전송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78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자동 로그인 구상하기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쿠키만을 이용하기 위해서는 반드시 사용자 정보를 암호화 </a:t>
            </a:r>
            <a:endParaRPr lang="en-US" altLang="ko-KR" smtClean="0"/>
          </a:p>
          <a:p>
            <a:r>
              <a:rPr lang="ko-KR" altLang="en-US" smtClean="0"/>
              <a:t>세션을 이용하는 방식은 모바일에서 불편</a:t>
            </a:r>
            <a:endParaRPr lang="en-US" altLang="ko-KR" smtClean="0"/>
          </a:p>
          <a:p>
            <a:r>
              <a:rPr lang="en-US" altLang="ko-KR" smtClean="0"/>
              <a:t>‘</a:t>
            </a:r>
            <a:r>
              <a:rPr lang="ko-KR" altLang="en-US" smtClean="0"/>
              <a:t>세션  </a:t>
            </a:r>
            <a:r>
              <a:rPr lang="en-US" altLang="ko-KR" smtClean="0"/>
              <a:t>+ </a:t>
            </a:r>
            <a:r>
              <a:rPr lang="ko-KR" altLang="en-US" smtClean="0"/>
              <a:t>쿠키</a:t>
            </a:r>
            <a:r>
              <a:rPr lang="en-US" altLang="ko-KR" smtClean="0"/>
              <a:t>’ </a:t>
            </a:r>
            <a:r>
              <a:rPr lang="ko-KR" altLang="en-US" smtClean="0"/>
              <a:t>방식의 구성 </a:t>
            </a:r>
            <a:endParaRPr lang="en-US" altLang="ko-KR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ko-KR" sz="2300"/>
              <a:t>HttpSession</a:t>
            </a:r>
            <a:r>
              <a:rPr lang="ko-KR" altLang="ko-KR" sz="2300"/>
              <a:t>에 </a:t>
            </a:r>
            <a:r>
              <a:rPr lang="en-US" altLang="ko-KR" sz="2300"/>
              <a:t>login </a:t>
            </a:r>
            <a:r>
              <a:rPr lang="ko-KR" altLang="ko-KR" sz="2300"/>
              <a:t>이름으로 보관된 객체가 없고</a:t>
            </a:r>
            <a:r>
              <a:rPr lang="en-US" altLang="ko-KR" sz="2300"/>
              <a:t>, loginCookie</a:t>
            </a:r>
            <a:r>
              <a:rPr lang="ko-KR" altLang="ko-KR" sz="2300"/>
              <a:t>가 없는 경우 </a:t>
            </a:r>
          </a:p>
          <a:p>
            <a:pPr lvl="1"/>
            <a:r>
              <a:rPr lang="ko-KR" altLang="ko-KR" sz="2300"/>
              <a:t>로그인과 관련된 아무런 정보가 없으므로</a:t>
            </a:r>
            <a:r>
              <a:rPr lang="en-US" altLang="ko-KR" sz="2300"/>
              <a:t>, </a:t>
            </a:r>
            <a:r>
              <a:rPr lang="ko-KR" altLang="ko-KR" sz="2300"/>
              <a:t>사용자는 로그인이 필요한 상황입니다</a:t>
            </a:r>
            <a:r>
              <a:rPr lang="en-US" altLang="ko-KR" sz="2300"/>
              <a:t>. </a:t>
            </a:r>
            <a:endParaRPr lang="en-US" altLang="ko-KR" sz="2300" smtClean="0"/>
          </a:p>
          <a:p>
            <a:pPr marL="274320" lvl="1" indent="0">
              <a:buNone/>
            </a:pPr>
            <a:r>
              <a:rPr lang="en-US" altLang="ko-KR" sz="2300"/>
              <a:t> </a:t>
            </a:r>
            <a:endParaRPr lang="ko-KR" altLang="ko-KR" sz="2300"/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ko-KR" sz="2300"/>
              <a:t>HttpSession</a:t>
            </a:r>
            <a:r>
              <a:rPr lang="ko-KR" altLang="ko-KR" sz="2300"/>
              <a:t>에 </a:t>
            </a:r>
            <a:r>
              <a:rPr lang="en-US" altLang="ko-KR" sz="2300"/>
              <a:t>login </a:t>
            </a:r>
            <a:r>
              <a:rPr lang="ko-KR" altLang="ko-KR" sz="2300"/>
              <a:t>이름으로 보관된 객체가 있고</a:t>
            </a:r>
            <a:r>
              <a:rPr lang="en-US" altLang="ko-KR" sz="2300"/>
              <a:t>, loginCookie</a:t>
            </a:r>
            <a:r>
              <a:rPr lang="ko-KR" altLang="ko-KR" sz="2300"/>
              <a:t>가 없는 경우</a:t>
            </a:r>
          </a:p>
          <a:p>
            <a:pPr lvl="1"/>
            <a:r>
              <a:rPr lang="ko-KR" altLang="ko-KR" sz="2300"/>
              <a:t>세션에 </a:t>
            </a:r>
            <a:r>
              <a:rPr lang="en-US" altLang="ko-KR" sz="2300"/>
              <a:t>login</a:t>
            </a:r>
            <a:r>
              <a:rPr lang="ko-KR" altLang="ko-KR" sz="2300"/>
              <a:t>이라는 이름으로 보관된 경우는 현재 사용자가 로그인한 상황이 확실합니다</a:t>
            </a:r>
            <a:r>
              <a:rPr lang="en-US" altLang="ko-KR" sz="2300"/>
              <a:t>. </a:t>
            </a:r>
            <a:endParaRPr lang="en-US" altLang="ko-KR" sz="2300" smtClean="0"/>
          </a:p>
          <a:p>
            <a:pPr marL="274320" lvl="1" indent="0">
              <a:buNone/>
            </a:pPr>
            <a:endParaRPr lang="ko-KR" altLang="ko-KR" sz="2300"/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ko-KR" sz="2300" smtClean="0"/>
              <a:t>HttpSession</a:t>
            </a:r>
            <a:r>
              <a:rPr lang="ko-KR" altLang="ko-KR" sz="2300"/>
              <a:t>에 </a:t>
            </a:r>
            <a:r>
              <a:rPr lang="en-US" altLang="ko-KR" sz="2300"/>
              <a:t>login </a:t>
            </a:r>
            <a:r>
              <a:rPr lang="ko-KR" altLang="ko-KR" sz="2300"/>
              <a:t>이름으로 보관된 객체가 없고</a:t>
            </a:r>
            <a:r>
              <a:rPr lang="en-US" altLang="ko-KR" sz="2300"/>
              <a:t>, loginCookie</a:t>
            </a:r>
            <a:r>
              <a:rPr lang="ko-KR" altLang="ko-KR" sz="2300"/>
              <a:t>가 존재하는 경우 </a:t>
            </a:r>
          </a:p>
          <a:p>
            <a:pPr lvl="1"/>
            <a:r>
              <a:rPr lang="ko-KR" altLang="ko-KR" sz="2300"/>
              <a:t>사용자는 이전에 로그인을 한 적이 있을 수 있습니다</a:t>
            </a:r>
            <a:r>
              <a:rPr lang="en-US" altLang="ko-KR" sz="2300"/>
              <a:t>. </a:t>
            </a:r>
            <a:r>
              <a:rPr lang="ko-KR" altLang="ko-KR" sz="2300"/>
              <a:t>사용자가 이전에 로그인을 할 때 </a:t>
            </a:r>
            <a:r>
              <a:rPr lang="en-US" altLang="ko-KR" sz="2300"/>
              <a:t>loginCookie</a:t>
            </a:r>
            <a:r>
              <a:rPr lang="ko-KR" altLang="ko-KR" sz="2300"/>
              <a:t>가 생성되었을 것이고</a:t>
            </a:r>
            <a:r>
              <a:rPr lang="en-US" altLang="ko-KR" sz="2300"/>
              <a:t>, </a:t>
            </a:r>
            <a:r>
              <a:rPr lang="ko-KR" altLang="ko-KR" sz="2300"/>
              <a:t>어떤 이유로 인해 사용자는 브라우저를 종료했을 것입니다</a:t>
            </a:r>
            <a:r>
              <a:rPr lang="en-US" altLang="ko-KR" sz="2300"/>
              <a:t>. </a:t>
            </a:r>
            <a:endParaRPr lang="ko-KR" altLang="ko-KR" sz="2300"/>
          </a:p>
          <a:p>
            <a:pPr lvl="1"/>
            <a:r>
              <a:rPr lang="ko-KR" altLang="ko-KR" sz="2300"/>
              <a:t>브라우저가 종료되면서</a:t>
            </a:r>
            <a:r>
              <a:rPr lang="en-US" altLang="ko-KR" sz="2300"/>
              <a:t>, </a:t>
            </a:r>
            <a:r>
              <a:rPr lang="ko-KR" altLang="ko-KR" sz="2300"/>
              <a:t>세션 쿠키는 사라졌지만</a:t>
            </a:r>
            <a:r>
              <a:rPr lang="en-US" altLang="ko-KR" sz="2300"/>
              <a:t>, loginCookie</a:t>
            </a:r>
            <a:r>
              <a:rPr lang="ko-KR" altLang="ko-KR" sz="2300"/>
              <a:t>는 </a:t>
            </a:r>
            <a:r>
              <a:rPr lang="en-US" altLang="ko-KR" sz="2300" smtClean="0"/>
              <a:t>7</a:t>
            </a:r>
            <a:r>
              <a:rPr lang="ko-KR" altLang="en-US" sz="2300" smtClean="0"/>
              <a:t>일간</a:t>
            </a:r>
            <a:r>
              <a:rPr lang="ko-KR" altLang="ko-KR" sz="2300" smtClean="0"/>
              <a:t> </a:t>
            </a:r>
            <a:r>
              <a:rPr lang="ko-KR" altLang="ko-KR" sz="2300"/>
              <a:t>동안 보관되므로</a:t>
            </a:r>
            <a:r>
              <a:rPr lang="en-US" altLang="ko-KR" sz="2300"/>
              <a:t>, loginCookie</a:t>
            </a:r>
            <a:r>
              <a:rPr lang="ko-KR" altLang="ko-KR" sz="2300"/>
              <a:t>가 있다는 </a:t>
            </a:r>
            <a:r>
              <a:rPr lang="ko-KR" altLang="ko-KR" sz="2300"/>
              <a:t>것은</a:t>
            </a:r>
            <a:r>
              <a:rPr lang="en-US" altLang="ko-KR" sz="2300"/>
              <a:t> </a:t>
            </a:r>
            <a:r>
              <a:rPr lang="ko-KR" altLang="en-US" sz="2300" smtClean="0"/>
              <a:t>지난 </a:t>
            </a:r>
            <a:r>
              <a:rPr lang="en-US" altLang="ko-KR" sz="2300" smtClean="0"/>
              <a:t>7</a:t>
            </a:r>
            <a:r>
              <a:rPr lang="ko-KR" altLang="en-US" sz="2300" smtClean="0"/>
              <a:t>일</a:t>
            </a:r>
            <a:r>
              <a:rPr lang="ko-KR" altLang="ko-KR" sz="2300" smtClean="0"/>
              <a:t> </a:t>
            </a:r>
            <a:r>
              <a:rPr lang="ko-KR" altLang="ko-KR" sz="2300"/>
              <a:t>사이에 접속한 적이 있다는 것을 의미합니다</a:t>
            </a:r>
            <a:r>
              <a:rPr lang="en-US" altLang="ko-KR" sz="2300"/>
              <a:t>. </a:t>
            </a:r>
            <a:endParaRPr lang="ko-KR" altLang="ko-KR" sz="2300"/>
          </a:p>
          <a:p>
            <a:r>
              <a:rPr lang="en-US" altLang="ko-KR" sz="2300"/>
              <a:t> </a:t>
            </a:r>
            <a:endParaRPr lang="ko-KR" altLang="ko-KR" sz="2300"/>
          </a:p>
          <a:p>
            <a:pPr marL="342900" lvl="0" indent="-342900">
              <a:buFont typeface="Arial" pitchFamily="34" charset="0"/>
              <a:buChar char="•"/>
            </a:pPr>
            <a:r>
              <a:rPr lang="en-US" altLang="ko-KR" sz="2300"/>
              <a:t>HttpSession</a:t>
            </a:r>
            <a:r>
              <a:rPr lang="ko-KR" altLang="ko-KR" sz="2300"/>
              <a:t>에 </a:t>
            </a:r>
            <a:r>
              <a:rPr lang="en-US" altLang="ko-KR" sz="2300"/>
              <a:t>login </a:t>
            </a:r>
            <a:r>
              <a:rPr lang="ko-KR" altLang="ko-KR" sz="2300"/>
              <a:t>이름으로 보관된 객체가 있고</a:t>
            </a:r>
            <a:r>
              <a:rPr lang="en-US" altLang="ko-KR" sz="2300"/>
              <a:t>, loginCookie</a:t>
            </a:r>
            <a:r>
              <a:rPr lang="ko-KR" altLang="ko-KR" sz="2300"/>
              <a:t>가 있는 경우 </a:t>
            </a:r>
          </a:p>
          <a:p>
            <a:pPr lvl="1"/>
            <a:r>
              <a:rPr lang="ko-KR" altLang="ko-KR" sz="2300"/>
              <a:t>사용자는 현재 접속 중인 사용자입니다</a:t>
            </a:r>
            <a:r>
              <a:rPr lang="en-US" altLang="ko-KR" sz="2300"/>
              <a:t>. </a:t>
            </a:r>
            <a:endParaRPr lang="ko-KR" altLang="ko-KR" sz="2300"/>
          </a:p>
          <a:p>
            <a:r>
              <a:rPr lang="en-US" altLang="ko-KR"/>
              <a:t> </a:t>
            </a:r>
            <a:endParaRPr lang="ko-KR" altLang="ko-KR"/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5908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8064896" cy="2308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/>
              <a:t>자동 로그인 아이디어의 핵심 </a:t>
            </a:r>
            <a:endParaRPr lang="en-US" altLang="ko-KR" smtClean="0"/>
          </a:p>
          <a:p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 smtClean="0"/>
              <a:t>사용자가 </a:t>
            </a:r>
            <a:r>
              <a:rPr lang="en-US" altLang="ko-KR" smtClean="0"/>
              <a:t>login</a:t>
            </a:r>
            <a:r>
              <a:rPr lang="ko-KR" altLang="en-US" smtClean="0"/>
              <a:t>쿠키를 가지고 있다는 것은 지난 </a:t>
            </a:r>
            <a:r>
              <a:rPr lang="en-US" altLang="ko-KR" smtClean="0"/>
              <a:t>7</a:t>
            </a:r>
            <a:r>
              <a:rPr lang="ko-KR" altLang="en-US" smtClean="0"/>
              <a:t>일 사이에 로그인 했을 가능성이 있다는 것</a:t>
            </a:r>
            <a:endParaRPr lang="en-US" altLang="ko-KR" smtClean="0"/>
          </a:p>
          <a:p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쿠키에 기록된 값을 이용해서 </a:t>
            </a:r>
            <a:r>
              <a:rPr lang="en-US" altLang="ko-KR" smtClean="0"/>
              <a:t>DB</a:t>
            </a:r>
            <a:r>
              <a:rPr lang="ko-KR" altLang="en-US" smtClean="0"/>
              <a:t>를 조회</a:t>
            </a:r>
            <a:endParaRPr lang="en-US" altLang="ko-KR" smtClean="0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 smtClean="0"/>
              <a:t>조회된 정보를 세션에 담아서 로그인을 최종적으로 처리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20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자동 로그인의 구현 </a:t>
            </a:r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068270" cy="365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1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89" y="0"/>
            <a:ext cx="7115150" cy="1768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89" y="1768504"/>
            <a:ext cx="7115150" cy="2476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0" y="4244721"/>
            <a:ext cx="6951695" cy="2568655"/>
            <a:chOff x="0" y="4244721"/>
            <a:chExt cx="6951695" cy="2568655"/>
          </a:xfrm>
        </p:grpSpPr>
        <p:pic>
          <p:nvPicPr>
            <p:cNvPr id="20485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244721"/>
              <a:ext cx="6375107" cy="1848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486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0" y="6093296"/>
              <a:ext cx="6936465" cy="720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4398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832"/>
            <a:ext cx="6742661" cy="1916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0" y="1902000"/>
            <a:ext cx="7826886" cy="5142360"/>
            <a:chOff x="107503" y="0"/>
            <a:chExt cx="8690982" cy="6021288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0"/>
              <a:ext cx="8690981" cy="479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3" y="4797152"/>
              <a:ext cx="8099025" cy="1224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4965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9375"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1677</TotalTime>
  <Words>164</Words>
  <Application>Microsoft Office PowerPoint</Application>
  <PresentationFormat>화면 슬라이드 쇼(4:3)</PresentationFormat>
  <Paragraphs>40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필수</vt:lpstr>
      <vt:lpstr>Spring Web Project </vt:lpstr>
      <vt:lpstr>Objectives</vt:lpstr>
      <vt:lpstr>쿠키를 이용하는 자동 로그인 방식</vt:lpstr>
      <vt:lpstr>브라우저 종료 후 다시 접속하기</vt:lpstr>
      <vt:lpstr>자동 로그인 구상하기 </vt:lpstr>
      <vt:lpstr>PowerPoint 프레젠테이션</vt:lpstr>
      <vt:lpstr>자동 로그인의 구현 </vt:lpstr>
      <vt:lpstr>PowerPoint 프레젠테이션</vt:lpstr>
      <vt:lpstr>PowerPoint 프레젠테이션</vt:lpstr>
      <vt:lpstr>PowerPoint 프레젠테이션</vt:lpstr>
      <vt:lpstr>PowerPoint 프레젠테이션</vt:lpstr>
      <vt:lpstr>자동 로그인 테스트 </vt:lpstr>
      <vt:lpstr>PowerPoint 프레젠테이션</vt:lpstr>
      <vt:lpstr>로그 아웃 처리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 Project</dc:title>
  <dc:creator>zerock</dc:creator>
  <cp:lastModifiedBy>z1</cp:lastModifiedBy>
  <cp:revision>175</cp:revision>
  <dcterms:created xsi:type="dcterms:W3CDTF">2015-08-28T23:07:43Z</dcterms:created>
  <dcterms:modified xsi:type="dcterms:W3CDTF">2016-03-19T18:32:38Z</dcterms:modified>
</cp:coreProperties>
</file>