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21386800" cy="30276800"/>
  <p:notesSz cx="6858000" cy="9144000"/>
  <p:defaultTextStyle>
    <a:lvl1pPr>
      <a:defRPr sz="1200">
        <a:latin typeface="Arial"/>
        <a:ea typeface="Arial"/>
        <a:cs typeface="Arial"/>
        <a:sym typeface="Arial"/>
      </a:defRPr>
    </a:lvl1pPr>
    <a:lvl2pPr indent="457200">
      <a:defRPr sz="1200">
        <a:latin typeface="Arial"/>
        <a:ea typeface="Arial"/>
        <a:cs typeface="Arial"/>
        <a:sym typeface="Arial"/>
      </a:defRPr>
    </a:lvl2pPr>
    <a:lvl3pPr indent="914400">
      <a:defRPr sz="1200">
        <a:latin typeface="Arial"/>
        <a:ea typeface="Arial"/>
        <a:cs typeface="Arial"/>
        <a:sym typeface="Arial"/>
      </a:defRPr>
    </a:lvl3pPr>
    <a:lvl4pPr indent="1371600">
      <a:defRPr sz="1200">
        <a:latin typeface="Arial"/>
        <a:ea typeface="Arial"/>
        <a:cs typeface="Arial"/>
        <a:sym typeface="Arial"/>
      </a:defRPr>
    </a:lvl4pPr>
    <a:lvl5pPr indent="1828800">
      <a:defRPr sz="1200">
        <a:latin typeface="Arial"/>
        <a:ea typeface="Arial"/>
        <a:cs typeface="Arial"/>
        <a:sym typeface="Arial"/>
      </a:defRPr>
    </a:lvl5pPr>
    <a:lvl6pPr>
      <a:defRPr sz="1200">
        <a:latin typeface="Arial"/>
        <a:ea typeface="Arial"/>
        <a:cs typeface="Arial"/>
        <a:sym typeface="Arial"/>
      </a:defRPr>
    </a:lvl6pPr>
    <a:lvl7pPr>
      <a:defRPr sz="1200">
        <a:latin typeface="Arial"/>
        <a:ea typeface="Arial"/>
        <a:cs typeface="Arial"/>
        <a:sym typeface="Arial"/>
      </a:defRPr>
    </a:lvl7pPr>
    <a:lvl8pPr>
      <a:defRPr sz="1200">
        <a:latin typeface="Arial"/>
        <a:ea typeface="Arial"/>
        <a:cs typeface="Arial"/>
        <a:sym typeface="Arial"/>
      </a:defRPr>
    </a:lvl8pPr>
    <a:lvl9pPr>
      <a:defRPr sz="1200"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EFF0CA"/>
          </a:solidFill>
        </a:fill>
      </a:tcStyle>
    </a:wholeTbl>
    <a:band2H>
      <a:tcTxStyle/>
      <a:tcStyle>
        <a:tcBdr/>
        <a:fill>
          <a:solidFill>
            <a:srgbClr val="F7F7E6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4D600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4D600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4D600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EFD0CA"/>
          </a:solidFill>
        </a:fill>
      </a:tcStyle>
    </a:wholeTbl>
    <a:band2H>
      <a:tcTxStyle/>
      <a:tcStyle>
        <a:tcBdr/>
        <a:fill>
          <a:solidFill>
            <a:srgbClr val="F7E9E6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3550E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3550E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3550E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4D600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4D600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90" d="100"/>
          <a:sy n="90" d="100"/>
        </p:scale>
        <p:origin x="416" y="-48"/>
      </p:cViewPr>
      <p:guideLst>
        <p:guide orient="horz" pos="9536"/>
        <p:guide pos="673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4" name="Shape 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1909681268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 noRot="1" noChangeAspect="1"/>
          </p:cNvSpPr>
          <p:nvPr>
            <p:ph type="sldImg"/>
          </p:nvPr>
        </p:nvSpPr>
        <p:spPr>
          <a:xfrm>
            <a:off x="2217738" y="685800"/>
            <a:ext cx="2422525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4" name="Shape 3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100000"/>
              </a:lnSpc>
              <a:spcBef>
                <a:spcPts val="400"/>
              </a:spcBef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sz="1200"/>
              <a:t>Tekst og Streger i 100% farve – Baggrund i 90% Transparent.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ransition xmlns:p14="http://schemas.microsoft.com/office/powerpoint/2010/main" spd="med"/>
  <p:txStyles>
    <p:titleStyle>
      <a:lvl1pPr defTabSz="622300">
        <a:lnSpc>
          <a:spcPts val="13000"/>
        </a:lnSpc>
        <a:defRPr sz="12000" b="1">
          <a:solidFill>
            <a:srgbClr val="707173"/>
          </a:solidFill>
          <a:latin typeface="Arial"/>
          <a:ea typeface="Arial"/>
          <a:cs typeface="Arial"/>
          <a:sym typeface="Arial"/>
        </a:defRPr>
      </a:lvl1pPr>
      <a:lvl2pPr defTabSz="622300">
        <a:lnSpc>
          <a:spcPts val="13000"/>
        </a:lnSpc>
        <a:defRPr sz="12000" b="1">
          <a:solidFill>
            <a:srgbClr val="707173"/>
          </a:solidFill>
          <a:latin typeface="Arial"/>
          <a:ea typeface="Arial"/>
          <a:cs typeface="Arial"/>
          <a:sym typeface="Arial"/>
        </a:defRPr>
      </a:lvl2pPr>
      <a:lvl3pPr defTabSz="622300">
        <a:lnSpc>
          <a:spcPts val="13000"/>
        </a:lnSpc>
        <a:defRPr sz="12000" b="1">
          <a:solidFill>
            <a:srgbClr val="707173"/>
          </a:solidFill>
          <a:latin typeface="Arial"/>
          <a:ea typeface="Arial"/>
          <a:cs typeface="Arial"/>
          <a:sym typeface="Arial"/>
        </a:defRPr>
      </a:lvl3pPr>
      <a:lvl4pPr defTabSz="622300">
        <a:lnSpc>
          <a:spcPts val="13000"/>
        </a:lnSpc>
        <a:defRPr sz="12000" b="1">
          <a:solidFill>
            <a:srgbClr val="707173"/>
          </a:solidFill>
          <a:latin typeface="Arial"/>
          <a:ea typeface="Arial"/>
          <a:cs typeface="Arial"/>
          <a:sym typeface="Arial"/>
        </a:defRPr>
      </a:lvl4pPr>
      <a:lvl5pPr defTabSz="622300">
        <a:lnSpc>
          <a:spcPts val="13000"/>
        </a:lnSpc>
        <a:defRPr sz="12000" b="1">
          <a:solidFill>
            <a:srgbClr val="707173"/>
          </a:solidFill>
          <a:latin typeface="Arial"/>
          <a:ea typeface="Arial"/>
          <a:cs typeface="Arial"/>
          <a:sym typeface="Arial"/>
        </a:defRPr>
      </a:lvl5pPr>
      <a:lvl6pPr indent="457200" defTabSz="622300">
        <a:lnSpc>
          <a:spcPts val="13000"/>
        </a:lnSpc>
        <a:defRPr sz="12000" b="1">
          <a:solidFill>
            <a:srgbClr val="707173"/>
          </a:solidFill>
          <a:latin typeface="Arial"/>
          <a:ea typeface="Arial"/>
          <a:cs typeface="Arial"/>
          <a:sym typeface="Arial"/>
        </a:defRPr>
      </a:lvl6pPr>
      <a:lvl7pPr indent="914400" defTabSz="622300">
        <a:lnSpc>
          <a:spcPts val="13000"/>
        </a:lnSpc>
        <a:defRPr sz="12000" b="1">
          <a:solidFill>
            <a:srgbClr val="707173"/>
          </a:solidFill>
          <a:latin typeface="Arial"/>
          <a:ea typeface="Arial"/>
          <a:cs typeface="Arial"/>
          <a:sym typeface="Arial"/>
        </a:defRPr>
      </a:lvl7pPr>
      <a:lvl8pPr indent="1371600" defTabSz="622300">
        <a:lnSpc>
          <a:spcPts val="13000"/>
        </a:lnSpc>
        <a:defRPr sz="12000" b="1">
          <a:solidFill>
            <a:srgbClr val="707173"/>
          </a:solidFill>
          <a:latin typeface="Arial"/>
          <a:ea typeface="Arial"/>
          <a:cs typeface="Arial"/>
          <a:sym typeface="Arial"/>
        </a:defRPr>
      </a:lvl8pPr>
      <a:lvl9pPr indent="1828800" defTabSz="622300">
        <a:lnSpc>
          <a:spcPts val="13000"/>
        </a:lnSpc>
        <a:defRPr sz="12000" b="1">
          <a:solidFill>
            <a:srgbClr val="707173"/>
          </a:solidFill>
          <a:latin typeface="Arial"/>
          <a:ea typeface="Arial"/>
          <a:cs typeface="Arial"/>
          <a:sym typeface="Arial"/>
        </a:defRPr>
      </a:lvl9pPr>
    </p:titleStyle>
    <p:bodyStyle>
      <a:lvl1pPr marL="342900" indent="-342900" defTabSz="622300">
        <a:lnSpc>
          <a:spcPts val="5000"/>
        </a:lnSpc>
        <a:defRPr sz="4000" b="1">
          <a:solidFill>
            <a:srgbClr val="707173"/>
          </a:solidFill>
          <a:latin typeface="Arial"/>
          <a:ea typeface="Arial"/>
          <a:cs typeface="Arial"/>
          <a:sym typeface="Arial"/>
        </a:defRPr>
      </a:lvl1pPr>
      <a:lvl2pPr marL="342900" indent="-341312" defTabSz="622300">
        <a:lnSpc>
          <a:spcPts val="5000"/>
        </a:lnSpc>
        <a:defRPr sz="4000" b="1">
          <a:solidFill>
            <a:srgbClr val="707173"/>
          </a:solidFill>
          <a:latin typeface="Arial"/>
          <a:ea typeface="Arial"/>
          <a:cs typeface="Arial"/>
          <a:sym typeface="Arial"/>
        </a:defRPr>
      </a:lvl2pPr>
      <a:lvl3pPr marL="978781" indent="-977194" defTabSz="622300">
        <a:lnSpc>
          <a:spcPts val="5000"/>
        </a:lnSpc>
        <a:buSzPct val="100000"/>
        <a:buChar char="•"/>
        <a:defRPr sz="4000" b="1">
          <a:solidFill>
            <a:srgbClr val="707173"/>
          </a:solidFill>
          <a:latin typeface="Arial"/>
          <a:ea typeface="Arial"/>
          <a:cs typeface="Arial"/>
          <a:sym typeface="Arial"/>
        </a:defRPr>
      </a:lvl3pPr>
      <a:lvl4pPr marL="1416402" indent="-924277" defTabSz="622300">
        <a:lnSpc>
          <a:spcPts val="5000"/>
        </a:lnSpc>
        <a:buSzPct val="100000"/>
        <a:buChar char="•"/>
        <a:defRPr sz="4000" b="1">
          <a:solidFill>
            <a:srgbClr val="707173"/>
          </a:solidFill>
          <a:latin typeface="Arial"/>
          <a:ea typeface="Arial"/>
          <a:cs typeface="Arial"/>
          <a:sym typeface="Arial"/>
        </a:defRPr>
      </a:lvl4pPr>
      <a:lvl5pPr marL="1906587" indent="-920750" defTabSz="622300">
        <a:lnSpc>
          <a:spcPts val="5000"/>
        </a:lnSpc>
        <a:buSzPct val="100000"/>
        <a:buChar char="•"/>
        <a:defRPr sz="4000" b="1">
          <a:solidFill>
            <a:srgbClr val="707173"/>
          </a:solidFill>
          <a:latin typeface="Arial"/>
          <a:ea typeface="Arial"/>
          <a:cs typeface="Arial"/>
          <a:sym typeface="Arial"/>
        </a:defRPr>
      </a:lvl5pPr>
      <a:lvl6pPr marL="2363787" indent="-920750" defTabSz="622300">
        <a:lnSpc>
          <a:spcPts val="5000"/>
        </a:lnSpc>
        <a:buSzPct val="100000"/>
        <a:buChar char="•"/>
        <a:defRPr sz="4000" b="1">
          <a:solidFill>
            <a:srgbClr val="707173"/>
          </a:solidFill>
          <a:latin typeface="Arial"/>
          <a:ea typeface="Arial"/>
          <a:cs typeface="Arial"/>
          <a:sym typeface="Arial"/>
        </a:defRPr>
      </a:lvl6pPr>
      <a:lvl7pPr marL="2820987" indent="-920750" defTabSz="622300">
        <a:lnSpc>
          <a:spcPts val="5000"/>
        </a:lnSpc>
        <a:buSzPct val="100000"/>
        <a:buChar char="•"/>
        <a:defRPr sz="4000" b="1">
          <a:solidFill>
            <a:srgbClr val="707173"/>
          </a:solidFill>
          <a:latin typeface="Arial"/>
          <a:ea typeface="Arial"/>
          <a:cs typeface="Arial"/>
          <a:sym typeface="Arial"/>
        </a:defRPr>
      </a:lvl7pPr>
      <a:lvl8pPr marL="3278187" indent="-920750" defTabSz="622300">
        <a:lnSpc>
          <a:spcPts val="5000"/>
        </a:lnSpc>
        <a:buSzPct val="100000"/>
        <a:buChar char="•"/>
        <a:defRPr sz="4000" b="1">
          <a:solidFill>
            <a:srgbClr val="707173"/>
          </a:solidFill>
          <a:latin typeface="Arial"/>
          <a:ea typeface="Arial"/>
          <a:cs typeface="Arial"/>
          <a:sym typeface="Arial"/>
        </a:defRPr>
      </a:lvl8pPr>
      <a:lvl9pPr marL="3735387" indent="-920750" defTabSz="622300">
        <a:lnSpc>
          <a:spcPts val="5000"/>
        </a:lnSpc>
        <a:buSzPct val="100000"/>
        <a:buChar char="•"/>
        <a:defRPr sz="4000" b="1">
          <a:solidFill>
            <a:srgbClr val="707173"/>
          </a:solidFill>
          <a:latin typeface="Arial"/>
          <a:ea typeface="Arial"/>
          <a:cs typeface="Arial"/>
          <a:sym typeface="Arial"/>
        </a:defRPr>
      </a:lvl9pPr>
    </p:bodyStyle>
    <p:otherStyle>
      <a:lvl1pPr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1pPr>
      <a:lvl2pPr indent="457200"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2pPr>
      <a:lvl3pPr indent="914400"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3pPr>
      <a:lvl4pPr indent="1371600"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4pPr>
      <a:lvl5pPr indent="1828800"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5pPr>
      <a:lvl6pPr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6pPr>
      <a:lvl7pPr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7pPr>
      <a:lvl8pPr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8pPr>
      <a:lvl9pPr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/>
          <p:nvPr/>
        </p:nvSpPr>
        <p:spPr>
          <a:xfrm>
            <a:off x="592138" y="3057525"/>
            <a:ext cx="20362862" cy="25514300"/>
          </a:xfrm>
          <a:prstGeom prst="rect">
            <a:avLst/>
          </a:prstGeom>
          <a:solidFill>
            <a:srgbClr val="707173">
              <a:alpha val="10195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defTabSz="457200">
              <a:defRPr sz="1800"/>
            </a:pPr>
            <a:endParaRPr/>
          </a:p>
        </p:txBody>
      </p:sp>
      <p:sp>
        <p:nvSpPr>
          <p:cNvPr id="7" name="Shape 7"/>
          <p:cNvSpPr/>
          <p:nvPr/>
        </p:nvSpPr>
        <p:spPr>
          <a:xfrm>
            <a:off x="592138" y="3057525"/>
            <a:ext cx="20362862" cy="0"/>
          </a:xfrm>
          <a:prstGeom prst="line">
            <a:avLst/>
          </a:prstGeom>
          <a:ln w="63500">
            <a:solidFill>
              <a:srgbClr val="707173"/>
            </a:solidFill>
            <a:round/>
          </a:ln>
        </p:spPr>
        <p:txBody>
          <a:bodyPr lIns="0" tIns="0" rIns="0" bIns="0"/>
          <a:lstStyle/>
          <a:p>
            <a:pPr lvl="0" defTabSz="457200">
              <a:defRPr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8" name="Shape 8"/>
          <p:cNvSpPr/>
          <p:nvPr/>
        </p:nvSpPr>
        <p:spPr>
          <a:xfrm>
            <a:off x="592138" y="28484512"/>
            <a:ext cx="20362862" cy="1"/>
          </a:xfrm>
          <a:prstGeom prst="line">
            <a:avLst/>
          </a:prstGeom>
          <a:ln w="63500">
            <a:solidFill>
              <a:srgbClr val="707173"/>
            </a:solidFill>
            <a:round/>
          </a:ln>
        </p:spPr>
        <p:txBody>
          <a:bodyPr lIns="0" tIns="0" rIns="0" bIns="0"/>
          <a:lstStyle/>
          <a:p>
            <a:pPr lvl="0" defTabSz="457200">
              <a:defRPr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pic>
        <p:nvPicPr>
          <p:cNvPr id="9" name="DTU Corporate logo_F_A0.png" descr="DTU Corporate logo_F_A0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9226212" y="763587"/>
            <a:ext cx="1130301" cy="1651001"/>
          </a:xfrm>
          <a:prstGeom prst="rect">
            <a:avLst/>
          </a:prstGeom>
          <a:ln w="12700">
            <a:miter lim="400000"/>
          </a:ln>
        </p:spPr>
      </p:pic>
      <p:sp>
        <p:nvSpPr>
          <p:cNvPr id="10" name="Shape 10"/>
          <p:cNvSpPr/>
          <p:nvPr/>
        </p:nvSpPr>
        <p:spPr>
          <a:xfrm>
            <a:off x="1079500" y="28994099"/>
            <a:ext cx="9429750" cy="4599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622300">
              <a:lnSpc>
                <a:spcPts val="1800"/>
              </a:lnSpc>
              <a:defRPr sz="1800"/>
            </a:lvl1pPr>
          </a:lstStyle>
          <a:p>
            <a:pPr lvl="0"/>
            <a:r>
              <a:t>DTU Compute</a:t>
            </a:r>
            <a:endParaRPr>
              <a:solidFill>
                <a:srgbClr val="BD2A33"/>
              </a:solidFill>
            </a:endParaRPr>
          </a:p>
        </p:txBody>
      </p:sp>
      <p:sp>
        <p:nvSpPr>
          <p:cNvPr id="11" name="Shape 11"/>
          <p:cNvSpPr/>
          <p:nvPr/>
        </p:nvSpPr>
        <p:spPr>
          <a:xfrm>
            <a:off x="10868025" y="28994099"/>
            <a:ext cx="9429750" cy="2313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622300">
              <a:lnSpc>
                <a:spcPts val="1800"/>
              </a:lnSpc>
              <a:defRPr sz="1800"/>
            </a:lvl1pPr>
          </a:lstStyle>
          <a:p>
            <a:pPr lvl="0"/>
            <a:r>
              <a:t>DTU Compute</a:t>
            </a:r>
          </a:p>
        </p:txBody>
      </p:sp>
      <p:sp>
        <p:nvSpPr>
          <p:cNvPr id="12" name="Shape 12"/>
          <p:cNvSpPr>
            <a:spLocks noGrp="1"/>
          </p:cNvSpPr>
          <p:nvPr>
            <p:ph type="title" idx="4294967295"/>
          </p:nvPr>
        </p:nvSpPr>
        <p:spPr>
          <a:xfrm>
            <a:off x="1079500" y="3713162"/>
            <a:ext cx="19218275" cy="29305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lnSpc>
                <a:spcPct val="100000"/>
              </a:lnSpc>
              <a:defRPr sz="1800" b="0">
                <a:solidFill>
                  <a:srgbClr val="000000"/>
                </a:solidFill>
              </a:defRPr>
            </a:pPr>
            <a:r>
              <a:rPr sz="9000" b="1">
                <a:solidFill>
                  <a:srgbClr val="707173"/>
                </a:solidFill>
              </a:rPr>
              <a:t>Fault-Tolerant Cloud Computing Architectures 				</a:t>
            </a:r>
            <a:r>
              <a:rPr sz="6000" b="1">
                <a:solidFill>
                  <a:srgbClr val="BD2A33"/>
                </a:solidFill>
              </a:rPr>
              <a:t>A comparative study</a:t>
            </a:r>
          </a:p>
        </p:txBody>
      </p:sp>
      <p:sp>
        <p:nvSpPr>
          <p:cNvPr id="13" name="Shape 13"/>
          <p:cNvSpPr>
            <a:spLocks noGrp="1"/>
          </p:cNvSpPr>
          <p:nvPr>
            <p:ph type="body" idx="4294967295"/>
          </p:nvPr>
        </p:nvSpPr>
        <p:spPr>
          <a:xfrm>
            <a:off x="-59192" y="11449962"/>
            <a:ext cx="21386801" cy="8200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 marL="0" indent="0" algn="ctr">
              <a:defRPr sz="5000"/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5000" b="1" dirty="0">
                <a:solidFill>
                  <a:srgbClr val="707173"/>
                </a:solidFill>
              </a:rPr>
              <a:t>Architecture</a:t>
            </a:r>
          </a:p>
        </p:txBody>
      </p:sp>
      <p:sp>
        <p:nvSpPr>
          <p:cNvPr id="14" name="Shape 14"/>
          <p:cNvSpPr/>
          <p:nvPr/>
        </p:nvSpPr>
        <p:spPr>
          <a:xfrm>
            <a:off x="1016000" y="6859587"/>
            <a:ext cx="19340513" cy="8200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622300">
              <a:lnSpc>
                <a:spcPts val="6800"/>
              </a:lnSpc>
              <a:defRPr sz="4800" b="1"/>
            </a:lvl1pPr>
          </a:lstStyle>
          <a:p>
            <a:pPr lvl="0">
              <a:defRPr sz="1800" b="0"/>
            </a:pPr>
            <a:r>
              <a:rPr sz="4800" b="1"/>
              <a:t>Authors: Andreas Kjeldsen (s092638), Morten Eskesen (s133334)</a:t>
            </a:r>
          </a:p>
        </p:txBody>
      </p:sp>
      <p:pic>
        <p:nvPicPr>
          <p:cNvPr id="15" name="image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185862" y="1270000"/>
            <a:ext cx="17267238" cy="1349375"/>
          </a:xfrm>
          <a:prstGeom prst="rect">
            <a:avLst/>
          </a:prstGeom>
          <a:ln w="12700">
            <a:miter lim="400000"/>
          </a:ln>
        </p:spPr>
      </p:pic>
      <p:pic>
        <p:nvPicPr>
          <p:cNvPr id="16" name="aws.pn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468992" y="8459466"/>
            <a:ext cx="4953001" cy="2794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7" name="gcp-logo.png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2688471" y="9446434"/>
            <a:ext cx="6543420" cy="820064"/>
          </a:xfrm>
          <a:prstGeom prst="rect">
            <a:avLst/>
          </a:prstGeom>
          <a:ln w="12700">
            <a:miter lim="400000"/>
          </a:ln>
        </p:spPr>
      </p:pic>
      <p:pic>
        <p:nvPicPr>
          <p:cNvPr id="18" name="GCPwebapparchi.png"/>
          <p:cNvPicPr/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12466368" y="14334568"/>
            <a:ext cx="6987626" cy="4829581"/>
          </a:xfrm>
          <a:prstGeom prst="rect">
            <a:avLst/>
          </a:prstGeom>
          <a:ln w="12700">
            <a:miter lim="400000"/>
          </a:ln>
        </p:spPr>
      </p:pic>
      <p:sp>
        <p:nvSpPr>
          <p:cNvPr id="19" name="Shape 19"/>
          <p:cNvSpPr/>
          <p:nvPr/>
        </p:nvSpPr>
        <p:spPr>
          <a:xfrm>
            <a:off x="12538525" y="19278001"/>
            <a:ext cx="4879949" cy="276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300" b="1"/>
            </a:lvl1pPr>
          </a:lstStyle>
          <a:p>
            <a:pPr lvl="0">
              <a:defRPr sz="1800" b="0"/>
            </a:pPr>
            <a:r>
              <a:rPr sz="1300" b="1" dirty="0"/>
              <a:t>Google Web Application Architecture on Google App Engine </a:t>
            </a:r>
          </a:p>
        </p:txBody>
      </p:sp>
      <p:pic>
        <p:nvPicPr>
          <p:cNvPr id="20" name="aws_architecture_app.png"/>
          <p:cNvPicPr/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1408528" y="13655509"/>
            <a:ext cx="6641227" cy="5705215"/>
          </a:xfrm>
          <a:prstGeom prst="rect">
            <a:avLst/>
          </a:prstGeom>
          <a:ln w="12700">
            <a:miter lim="400000"/>
          </a:ln>
        </p:spPr>
      </p:pic>
      <p:sp>
        <p:nvSpPr>
          <p:cNvPr id="21" name="Shape 21"/>
          <p:cNvSpPr/>
          <p:nvPr/>
        </p:nvSpPr>
        <p:spPr>
          <a:xfrm>
            <a:off x="1401392" y="19416271"/>
            <a:ext cx="5198459" cy="276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300" b="1"/>
            </a:lvl1pPr>
          </a:lstStyle>
          <a:p>
            <a:pPr lvl="0">
              <a:defRPr sz="1800" b="0"/>
            </a:pPr>
            <a:r>
              <a:rPr sz="1300" b="1" dirty="0"/>
              <a:t>Example of fault-tolerant application architecture hosted on AWS</a:t>
            </a:r>
          </a:p>
        </p:txBody>
      </p:sp>
      <p:sp>
        <p:nvSpPr>
          <p:cNvPr id="22" name="Shape 22"/>
          <p:cNvSpPr/>
          <p:nvPr/>
        </p:nvSpPr>
        <p:spPr>
          <a:xfrm>
            <a:off x="80168" y="19930947"/>
            <a:ext cx="21386801" cy="8200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 algn="ctr" defTabSz="622300">
              <a:lnSpc>
                <a:spcPts val="5000"/>
              </a:lnSpc>
              <a:defRPr sz="5000" b="1">
                <a:solidFill>
                  <a:srgbClr val="707173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5000" b="1" dirty="0">
                <a:solidFill>
                  <a:srgbClr val="707173"/>
                </a:solidFill>
              </a:rPr>
              <a:t>Redundant storage</a:t>
            </a:r>
          </a:p>
        </p:txBody>
      </p:sp>
      <p:sp>
        <p:nvSpPr>
          <p:cNvPr id="23" name="Shape 23"/>
          <p:cNvSpPr/>
          <p:nvPr/>
        </p:nvSpPr>
        <p:spPr>
          <a:xfrm>
            <a:off x="80168" y="22464401"/>
            <a:ext cx="21386801" cy="8200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 algn="ctr" defTabSz="622300">
              <a:lnSpc>
                <a:spcPts val="5000"/>
              </a:lnSpc>
              <a:defRPr sz="5000" b="1">
                <a:solidFill>
                  <a:srgbClr val="707173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5000" b="1">
                <a:solidFill>
                  <a:srgbClr val="707173"/>
                </a:solidFill>
              </a:rPr>
              <a:t>Availability</a:t>
            </a:r>
          </a:p>
        </p:txBody>
      </p:sp>
      <p:sp>
        <p:nvSpPr>
          <p:cNvPr id="24" name="Shape 24"/>
          <p:cNvSpPr/>
          <p:nvPr/>
        </p:nvSpPr>
        <p:spPr>
          <a:xfrm>
            <a:off x="-59192" y="24957024"/>
            <a:ext cx="21386801" cy="8200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 algn="ctr" defTabSz="622300">
              <a:lnSpc>
                <a:spcPts val="5000"/>
              </a:lnSpc>
              <a:defRPr sz="5000" b="1">
                <a:solidFill>
                  <a:srgbClr val="707173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5000" b="1">
                <a:solidFill>
                  <a:srgbClr val="707173"/>
                </a:solidFill>
              </a:rPr>
              <a:t>Load balancing</a:t>
            </a:r>
          </a:p>
        </p:txBody>
      </p:sp>
      <p:sp>
        <p:nvSpPr>
          <p:cNvPr id="25" name="Shape 25"/>
          <p:cNvSpPr/>
          <p:nvPr/>
        </p:nvSpPr>
        <p:spPr>
          <a:xfrm>
            <a:off x="1506142" y="12123470"/>
            <a:ext cx="6995776" cy="9233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200"/>
            </a:lvl1pPr>
          </a:lstStyle>
          <a:p>
            <a:pPr lvl="0">
              <a:defRPr sz="1800"/>
            </a:pPr>
            <a:r>
              <a:rPr lang="da-DK" sz="1800" dirty="0" err="1" smtClean="0"/>
              <a:t>Many</a:t>
            </a:r>
            <a:r>
              <a:rPr lang="da-DK" sz="1800" dirty="0" smtClean="0"/>
              <a:t> services offered. Services have </a:t>
            </a:r>
            <a:r>
              <a:rPr lang="da-DK" sz="1800" dirty="0" err="1" smtClean="0"/>
              <a:t>different</a:t>
            </a:r>
            <a:r>
              <a:rPr lang="da-DK" sz="1800" dirty="0" smtClean="0"/>
              <a:t> </a:t>
            </a:r>
            <a:r>
              <a:rPr lang="da-DK" sz="1800" dirty="0" err="1" smtClean="0"/>
              <a:t>functions</a:t>
            </a:r>
            <a:r>
              <a:rPr lang="da-DK" sz="1800" dirty="0" smtClean="0"/>
              <a:t>.</a:t>
            </a:r>
          </a:p>
          <a:p>
            <a:pPr lvl="0">
              <a:defRPr sz="1800"/>
            </a:pPr>
            <a:r>
              <a:rPr lang="da-DK" sz="1800" dirty="0" err="1" smtClean="0"/>
              <a:t>Some</a:t>
            </a:r>
            <a:r>
              <a:rPr lang="da-DK" sz="1800" dirty="0" smtClean="0"/>
              <a:t> services </a:t>
            </a:r>
            <a:r>
              <a:rPr lang="da-DK" sz="1800" dirty="0" err="1" smtClean="0"/>
              <a:t>are</a:t>
            </a:r>
            <a:r>
              <a:rPr lang="da-DK" sz="1800" dirty="0" smtClean="0"/>
              <a:t> </a:t>
            </a:r>
            <a:r>
              <a:rPr lang="da-DK" sz="1800" dirty="0" err="1" smtClean="0"/>
              <a:t>fault</a:t>
            </a:r>
            <a:r>
              <a:rPr lang="da-DK" sz="1800" dirty="0" smtClean="0"/>
              <a:t>-tolerant by design and </a:t>
            </a:r>
            <a:r>
              <a:rPr lang="da-DK" sz="1800" dirty="0" err="1" smtClean="0"/>
              <a:t>can</a:t>
            </a:r>
            <a:r>
              <a:rPr lang="da-DK" sz="1800" dirty="0" smtClean="0"/>
              <a:t> </a:t>
            </a:r>
            <a:r>
              <a:rPr lang="da-DK" sz="1800" dirty="0" err="1" smtClean="0"/>
              <a:t>be</a:t>
            </a:r>
            <a:r>
              <a:rPr lang="da-DK" sz="1800" dirty="0" smtClean="0"/>
              <a:t> </a:t>
            </a:r>
            <a:r>
              <a:rPr lang="da-DK" sz="1800" dirty="0" err="1" smtClean="0"/>
              <a:t>connected</a:t>
            </a:r>
            <a:r>
              <a:rPr lang="da-DK" sz="1800" dirty="0" smtClean="0"/>
              <a:t> to</a:t>
            </a:r>
          </a:p>
          <a:p>
            <a:pPr lvl="0">
              <a:defRPr sz="1800"/>
            </a:pPr>
            <a:r>
              <a:rPr lang="da-DK" sz="1800" dirty="0" err="1" smtClean="0"/>
              <a:t>Other</a:t>
            </a:r>
            <a:r>
              <a:rPr lang="da-DK" sz="1800" dirty="0" smtClean="0"/>
              <a:t> services, </a:t>
            </a:r>
            <a:r>
              <a:rPr lang="da-DK" sz="1800" dirty="0" err="1" smtClean="0"/>
              <a:t>thereby</a:t>
            </a:r>
            <a:r>
              <a:rPr lang="da-DK" sz="1800" dirty="0" smtClean="0"/>
              <a:t> </a:t>
            </a:r>
            <a:r>
              <a:rPr lang="da-DK" sz="1800" dirty="0" err="1" smtClean="0"/>
              <a:t>making</a:t>
            </a:r>
            <a:r>
              <a:rPr lang="da-DK" sz="1800" dirty="0" smtClean="0"/>
              <a:t> a </a:t>
            </a:r>
            <a:r>
              <a:rPr lang="da-DK" sz="1800" dirty="0" err="1" smtClean="0"/>
              <a:t>complete</a:t>
            </a:r>
            <a:r>
              <a:rPr lang="da-DK" sz="1800" dirty="0" smtClean="0"/>
              <a:t> </a:t>
            </a:r>
            <a:r>
              <a:rPr lang="da-DK" sz="1800" dirty="0" err="1" smtClean="0"/>
              <a:t>fault</a:t>
            </a:r>
            <a:r>
              <a:rPr lang="da-DK" sz="1800" dirty="0" smtClean="0"/>
              <a:t>-tolerant system.</a:t>
            </a:r>
          </a:p>
        </p:txBody>
      </p:sp>
      <p:sp>
        <p:nvSpPr>
          <p:cNvPr id="26" name="Shape 26"/>
          <p:cNvSpPr/>
          <p:nvPr/>
        </p:nvSpPr>
        <p:spPr>
          <a:xfrm>
            <a:off x="12621451" y="12080302"/>
            <a:ext cx="1315329" cy="412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200"/>
            </a:lvl1pPr>
          </a:lstStyle>
          <a:p>
            <a:pPr lvl="0">
              <a:defRPr sz="1800"/>
            </a:pPr>
            <a:r>
              <a:rPr sz="2200" dirty="0"/>
              <a:t>Tekst her </a:t>
            </a:r>
          </a:p>
        </p:txBody>
      </p:sp>
      <p:sp>
        <p:nvSpPr>
          <p:cNvPr id="27" name="Shape 27"/>
          <p:cNvSpPr/>
          <p:nvPr/>
        </p:nvSpPr>
        <p:spPr>
          <a:xfrm>
            <a:off x="1506142" y="20630713"/>
            <a:ext cx="7661314" cy="19389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200"/>
            </a:lvl1pPr>
          </a:lstStyle>
          <a:p>
            <a:pPr lvl="0">
              <a:defRPr sz="1800"/>
            </a:pPr>
            <a:r>
              <a:rPr lang="da-DK" sz="1800" dirty="0" err="1" smtClean="0"/>
              <a:t>Four</a:t>
            </a:r>
            <a:r>
              <a:rPr lang="da-DK" sz="1800" dirty="0" smtClean="0"/>
              <a:t> </a:t>
            </a:r>
            <a:r>
              <a:rPr lang="da-DK" sz="1800" dirty="0" err="1" smtClean="0"/>
              <a:t>different</a:t>
            </a:r>
            <a:r>
              <a:rPr lang="da-DK" sz="1800" dirty="0" smtClean="0"/>
              <a:t> </a:t>
            </a:r>
            <a:r>
              <a:rPr lang="da-DK" sz="1800" dirty="0" err="1" smtClean="0"/>
              <a:t>storage</a:t>
            </a:r>
            <a:r>
              <a:rPr lang="da-DK" sz="1800" dirty="0" smtClean="0"/>
              <a:t> services: Simple Storage Service (S3), </a:t>
            </a:r>
          </a:p>
          <a:p>
            <a:pPr lvl="0">
              <a:defRPr sz="1800"/>
            </a:pPr>
            <a:r>
              <a:rPr lang="da-DK" sz="1800" dirty="0" err="1" smtClean="0"/>
              <a:t>Elastic</a:t>
            </a:r>
            <a:r>
              <a:rPr lang="da-DK" sz="1800" dirty="0" smtClean="0"/>
              <a:t> Block Storage (EBS), Databases (RDS, </a:t>
            </a:r>
            <a:r>
              <a:rPr lang="da-DK" sz="1800" dirty="0" err="1" smtClean="0"/>
              <a:t>DynamoDB</a:t>
            </a:r>
            <a:r>
              <a:rPr lang="da-DK" sz="1800" dirty="0" smtClean="0"/>
              <a:t> &amp; </a:t>
            </a:r>
            <a:r>
              <a:rPr lang="da-DK" sz="1800" dirty="0" err="1" smtClean="0"/>
              <a:t>SimpleDB</a:t>
            </a:r>
            <a:r>
              <a:rPr lang="da-DK" sz="1800" dirty="0" smtClean="0"/>
              <a:t>), </a:t>
            </a:r>
          </a:p>
          <a:p>
            <a:pPr lvl="0">
              <a:defRPr sz="1800"/>
            </a:pPr>
            <a:r>
              <a:rPr lang="da-DK" sz="1800" dirty="0" smtClean="0"/>
              <a:t>EC2 </a:t>
            </a:r>
            <a:r>
              <a:rPr lang="da-DK" sz="1800" dirty="0" err="1" smtClean="0"/>
              <a:t>instances</a:t>
            </a:r>
            <a:r>
              <a:rPr lang="da-DK" sz="1800" dirty="0" smtClean="0"/>
              <a:t> with </a:t>
            </a:r>
            <a:r>
              <a:rPr lang="da-DK" sz="1800" dirty="0" err="1" smtClean="0"/>
              <a:t>SSDs</a:t>
            </a:r>
            <a:r>
              <a:rPr lang="da-DK" sz="1800" dirty="0" smtClean="0"/>
              <a:t>. </a:t>
            </a:r>
          </a:p>
          <a:p>
            <a:pPr lvl="0">
              <a:defRPr sz="1800"/>
            </a:pPr>
            <a:endParaRPr lang="da-DK" dirty="0"/>
          </a:p>
          <a:p>
            <a:pPr lvl="0">
              <a:defRPr sz="1800"/>
            </a:pPr>
            <a:r>
              <a:rPr lang="da-DK" dirty="0" smtClean="0"/>
              <a:t>S3 is </a:t>
            </a:r>
            <a:r>
              <a:rPr lang="da-DK" dirty="0" err="1" smtClean="0"/>
              <a:t>highly</a:t>
            </a:r>
            <a:r>
              <a:rPr lang="da-DK" dirty="0" smtClean="0"/>
              <a:t> </a:t>
            </a:r>
            <a:r>
              <a:rPr lang="da-DK" dirty="0" err="1" smtClean="0"/>
              <a:t>available</a:t>
            </a:r>
            <a:r>
              <a:rPr lang="da-DK" dirty="0" smtClean="0"/>
              <a:t> and redundant </a:t>
            </a:r>
            <a:r>
              <a:rPr lang="da-DK" dirty="0" err="1" smtClean="0"/>
              <a:t>storage</a:t>
            </a:r>
            <a:r>
              <a:rPr lang="da-DK" dirty="0" smtClean="0"/>
              <a:t>. EBS and the databases have</a:t>
            </a:r>
          </a:p>
          <a:p>
            <a:pPr lvl="0">
              <a:defRPr sz="1800"/>
            </a:pPr>
            <a:r>
              <a:rPr lang="da-DK" dirty="0" err="1"/>
              <a:t>r</a:t>
            </a:r>
            <a:r>
              <a:rPr lang="da-DK" dirty="0" err="1" smtClean="0"/>
              <a:t>eplication</a:t>
            </a:r>
            <a:r>
              <a:rPr lang="da-DK" dirty="0" smtClean="0"/>
              <a:t> and </a:t>
            </a:r>
            <a:r>
              <a:rPr lang="da-DK" dirty="0" err="1" smtClean="0"/>
              <a:t>can</a:t>
            </a:r>
            <a:r>
              <a:rPr lang="da-DK" dirty="0" smtClean="0"/>
              <a:t> </a:t>
            </a:r>
            <a:r>
              <a:rPr lang="da-DK" dirty="0" err="1" smtClean="0"/>
              <a:t>be</a:t>
            </a:r>
            <a:r>
              <a:rPr lang="da-DK" dirty="0" smtClean="0"/>
              <a:t> </a:t>
            </a:r>
            <a:r>
              <a:rPr lang="da-DK" dirty="0" err="1" smtClean="0"/>
              <a:t>backed</a:t>
            </a:r>
            <a:r>
              <a:rPr lang="da-DK" dirty="0" smtClean="0"/>
              <a:t> up to S3. The </a:t>
            </a:r>
            <a:r>
              <a:rPr lang="da-DK" dirty="0" err="1" smtClean="0"/>
              <a:t>SSDs</a:t>
            </a:r>
            <a:r>
              <a:rPr lang="da-DK" dirty="0" smtClean="0"/>
              <a:t> on the EC2 </a:t>
            </a:r>
            <a:r>
              <a:rPr lang="da-DK" dirty="0" err="1" smtClean="0"/>
              <a:t>instances</a:t>
            </a:r>
            <a:endParaRPr lang="da-DK" dirty="0" smtClean="0"/>
          </a:p>
          <a:p>
            <a:pPr lvl="0">
              <a:defRPr sz="1800"/>
            </a:pPr>
            <a:r>
              <a:rPr lang="da-DK" dirty="0" err="1"/>
              <a:t>s</a:t>
            </a:r>
            <a:r>
              <a:rPr lang="da-DK" dirty="0" err="1" smtClean="0"/>
              <a:t>hould</a:t>
            </a:r>
            <a:r>
              <a:rPr lang="da-DK" dirty="0" smtClean="0"/>
              <a:t> push data to </a:t>
            </a:r>
            <a:r>
              <a:rPr lang="da-DK" dirty="0" err="1" smtClean="0"/>
              <a:t>persist</a:t>
            </a:r>
            <a:r>
              <a:rPr lang="da-DK" dirty="0" smtClean="0"/>
              <a:t> to EBS.</a:t>
            </a:r>
            <a:endParaRPr lang="da-DK" dirty="0"/>
          </a:p>
        </p:txBody>
      </p:sp>
      <p:sp>
        <p:nvSpPr>
          <p:cNvPr id="28" name="Shape 28"/>
          <p:cNvSpPr/>
          <p:nvPr/>
        </p:nvSpPr>
        <p:spPr>
          <a:xfrm>
            <a:off x="12621451" y="20630713"/>
            <a:ext cx="1315329" cy="412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200"/>
            </a:lvl1pPr>
          </a:lstStyle>
          <a:p>
            <a:pPr lvl="0">
              <a:defRPr sz="1800"/>
            </a:pPr>
            <a:r>
              <a:rPr sz="2200"/>
              <a:t>Tekst her </a:t>
            </a:r>
          </a:p>
        </p:txBody>
      </p:sp>
      <p:sp>
        <p:nvSpPr>
          <p:cNvPr id="29" name="Shape 29"/>
          <p:cNvSpPr/>
          <p:nvPr/>
        </p:nvSpPr>
        <p:spPr>
          <a:xfrm>
            <a:off x="12621451" y="23134047"/>
            <a:ext cx="1315329" cy="412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200"/>
            </a:lvl1pPr>
          </a:lstStyle>
          <a:p>
            <a:pPr lvl="0">
              <a:defRPr sz="1800"/>
            </a:pPr>
            <a:r>
              <a:rPr sz="2200"/>
              <a:t>Tekst her </a:t>
            </a:r>
          </a:p>
        </p:txBody>
      </p:sp>
      <p:sp>
        <p:nvSpPr>
          <p:cNvPr id="30" name="Shape 30"/>
          <p:cNvSpPr/>
          <p:nvPr/>
        </p:nvSpPr>
        <p:spPr>
          <a:xfrm>
            <a:off x="1506142" y="23134047"/>
            <a:ext cx="5504249" cy="8309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200"/>
            </a:lvl1pPr>
          </a:lstStyle>
          <a:p>
            <a:pPr lvl="0">
              <a:defRPr sz="1800"/>
            </a:pPr>
            <a:r>
              <a:rPr lang="da-DK" sz="1800" dirty="0" smtClean="0"/>
              <a:t>Multiple regions </a:t>
            </a:r>
            <a:r>
              <a:rPr lang="da-DK" sz="1800" dirty="0" err="1" smtClean="0"/>
              <a:t>available</a:t>
            </a:r>
            <a:r>
              <a:rPr lang="da-DK" sz="1800" dirty="0" smtClean="0"/>
              <a:t> </a:t>
            </a:r>
            <a:r>
              <a:rPr lang="da-DK" sz="1800" dirty="0" err="1" smtClean="0"/>
              <a:t>throughout</a:t>
            </a:r>
            <a:r>
              <a:rPr lang="da-DK" sz="1800" dirty="0" smtClean="0"/>
              <a:t> the </a:t>
            </a:r>
            <a:r>
              <a:rPr lang="da-DK" sz="1800" dirty="0" err="1" smtClean="0"/>
              <a:t>world</a:t>
            </a:r>
            <a:r>
              <a:rPr lang="da-DK" sz="1800" dirty="0" smtClean="0"/>
              <a:t>.</a:t>
            </a:r>
          </a:p>
          <a:p>
            <a:pPr lvl="0">
              <a:defRPr sz="1800"/>
            </a:pPr>
            <a:r>
              <a:rPr lang="da-DK" sz="1800" dirty="0" err="1" smtClean="0"/>
              <a:t>Each</a:t>
            </a:r>
            <a:r>
              <a:rPr lang="da-DK" sz="1800" dirty="0" smtClean="0"/>
              <a:t> region has multiple </a:t>
            </a:r>
            <a:r>
              <a:rPr lang="da-DK" sz="1800" dirty="0" err="1" smtClean="0"/>
              <a:t>availability</a:t>
            </a:r>
            <a:r>
              <a:rPr lang="da-DK" sz="1800" dirty="0" smtClean="0"/>
              <a:t> zones.</a:t>
            </a:r>
          </a:p>
          <a:p>
            <a:pPr lvl="0">
              <a:defRPr sz="1800"/>
            </a:pPr>
            <a:r>
              <a:rPr lang="da-DK" sz="1800" dirty="0" smtClean="0"/>
              <a:t>Resources </a:t>
            </a:r>
            <a:r>
              <a:rPr lang="da-DK" sz="1800" dirty="0" err="1" smtClean="0"/>
              <a:t>are</a:t>
            </a:r>
            <a:r>
              <a:rPr lang="da-DK" sz="1800" dirty="0" smtClean="0"/>
              <a:t> </a:t>
            </a:r>
            <a:r>
              <a:rPr lang="da-DK" sz="1800" dirty="0" err="1" smtClean="0"/>
              <a:t>replicated</a:t>
            </a:r>
            <a:r>
              <a:rPr lang="da-DK" sz="1800" dirty="0" smtClean="0"/>
              <a:t> t</a:t>
            </a:r>
            <a:r>
              <a:rPr lang="da-DK" sz="1800" dirty="0" smtClean="0"/>
              <a:t>o </a:t>
            </a:r>
            <a:r>
              <a:rPr lang="da-DK" sz="1800" dirty="0" err="1" smtClean="0"/>
              <a:t>various</a:t>
            </a:r>
            <a:r>
              <a:rPr lang="da-DK" sz="1800" dirty="0" smtClean="0"/>
              <a:t> </a:t>
            </a:r>
            <a:r>
              <a:rPr lang="da-DK" sz="1800" dirty="0" err="1" smtClean="0"/>
              <a:t>availability</a:t>
            </a:r>
            <a:r>
              <a:rPr lang="da-DK" sz="1800" dirty="0" smtClean="0"/>
              <a:t> zones.</a:t>
            </a:r>
            <a:endParaRPr sz="1800" dirty="0"/>
          </a:p>
        </p:txBody>
      </p:sp>
      <p:sp>
        <p:nvSpPr>
          <p:cNvPr id="31" name="Shape 31"/>
          <p:cNvSpPr/>
          <p:nvPr/>
        </p:nvSpPr>
        <p:spPr>
          <a:xfrm>
            <a:off x="12621451" y="25793404"/>
            <a:ext cx="1315329" cy="412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200"/>
            </a:lvl1pPr>
          </a:lstStyle>
          <a:p>
            <a:pPr lvl="0">
              <a:defRPr sz="1800"/>
            </a:pPr>
            <a:r>
              <a:rPr sz="2200"/>
              <a:t>Tekst her </a:t>
            </a:r>
          </a:p>
        </p:txBody>
      </p:sp>
      <p:sp>
        <p:nvSpPr>
          <p:cNvPr id="32" name="Shape 32"/>
          <p:cNvSpPr/>
          <p:nvPr/>
        </p:nvSpPr>
        <p:spPr>
          <a:xfrm>
            <a:off x="1506142" y="25793404"/>
            <a:ext cx="6903107" cy="8309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200"/>
            </a:lvl1pPr>
          </a:lstStyle>
          <a:p>
            <a:pPr lvl="0">
              <a:defRPr sz="1800"/>
            </a:pPr>
            <a:r>
              <a:rPr lang="da-DK" sz="1800" dirty="0" err="1" smtClean="0"/>
              <a:t>Distributes</a:t>
            </a:r>
            <a:r>
              <a:rPr lang="da-DK" sz="1800" dirty="0" smtClean="0"/>
              <a:t> load </a:t>
            </a:r>
            <a:r>
              <a:rPr lang="da-DK" sz="1800" dirty="0" err="1" smtClean="0"/>
              <a:t>between</a:t>
            </a:r>
            <a:r>
              <a:rPr lang="da-DK" sz="1800" dirty="0" smtClean="0"/>
              <a:t> multiple </a:t>
            </a:r>
            <a:r>
              <a:rPr lang="da-DK" sz="1800" dirty="0" err="1" smtClean="0"/>
              <a:t>computing</a:t>
            </a:r>
            <a:r>
              <a:rPr lang="da-DK" sz="1800" dirty="0" smtClean="0"/>
              <a:t> </a:t>
            </a:r>
            <a:r>
              <a:rPr lang="da-DK" sz="1800" dirty="0" err="1" smtClean="0"/>
              <a:t>instances</a:t>
            </a:r>
            <a:r>
              <a:rPr lang="da-DK" sz="1800" dirty="0" smtClean="0"/>
              <a:t>.</a:t>
            </a:r>
          </a:p>
          <a:p>
            <a:pPr lvl="0">
              <a:defRPr sz="1800"/>
            </a:pPr>
            <a:r>
              <a:rPr lang="da-DK" sz="1800" dirty="0" smtClean="0"/>
              <a:t>Can </a:t>
            </a:r>
            <a:r>
              <a:rPr lang="da-DK" sz="1800" dirty="0" err="1" smtClean="0"/>
              <a:t>automatically</a:t>
            </a:r>
            <a:r>
              <a:rPr lang="da-DK" sz="1800" dirty="0" smtClean="0"/>
              <a:t> </a:t>
            </a:r>
            <a:r>
              <a:rPr lang="da-DK" sz="1800" dirty="0" err="1" smtClean="0"/>
              <a:t>detect</a:t>
            </a:r>
            <a:r>
              <a:rPr lang="da-DK" sz="1800" dirty="0" smtClean="0"/>
              <a:t> </a:t>
            </a:r>
            <a:r>
              <a:rPr lang="da-DK" sz="1800" dirty="0" err="1" smtClean="0"/>
              <a:t>failed</a:t>
            </a:r>
            <a:r>
              <a:rPr lang="da-DK" sz="1800" dirty="0" smtClean="0"/>
              <a:t> </a:t>
            </a:r>
            <a:r>
              <a:rPr lang="da-DK" sz="1800" dirty="0" err="1" smtClean="0"/>
              <a:t>computing</a:t>
            </a:r>
            <a:r>
              <a:rPr lang="da-DK" sz="1800" dirty="0" smtClean="0"/>
              <a:t> </a:t>
            </a:r>
            <a:r>
              <a:rPr lang="da-DK" sz="1800" dirty="0" err="1" smtClean="0"/>
              <a:t>instances</a:t>
            </a:r>
            <a:r>
              <a:rPr lang="da-DK" sz="1800" dirty="0" smtClean="0"/>
              <a:t> and </a:t>
            </a:r>
            <a:r>
              <a:rPr lang="da-DK" sz="1800" dirty="0" err="1" smtClean="0"/>
              <a:t>make</a:t>
            </a:r>
            <a:r>
              <a:rPr lang="da-DK" sz="1800" dirty="0" smtClean="0"/>
              <a:t> sure</a:t>
            </a:r>
          </a:p>
          <a:p>
            <a:pPr lvl="0">
              <a:defRPr sz="1800"/>
            </a:pPr>
            <a:r>
              <a:rPr lang="da-DK" sz="1800" dirty="0" err="1"/>
              <a:t>t</a:t>
            </a:r>
            <a:r>
              <a:rPr lang="da-DK" sz="1800" dirty="0" err="1" smtClean="0"/>
              <a:t>raffic</a:t>
            </a:r>
            <a:r>
              <a:rPr lang="da-DK" sz="1800" dirty="0" smtClean="0"/>
              <a:t> is </a:t>
            </a:r>
            <a:r>
              <a:rPr lang="da-DK" sz="1800" dirty="0" err="1" smtClean="0"/>
              <a:t>only</a:t>
            </a:r>
            <a:r>
              <a:rPr lang="da-DK" sz="1800" dirty="0" smtClean="0"/>
              <a:t> </a:t>
            </a:r>
            <a:r>
              <a:rPr lang="da-DK" sz="1800" dirty="0" err="1" smtClean="0"/>
              <a:t>routed</a:t>
            </a:r>
            <a:r>
              <a:rPr lang="da-DK" sz="1800" dirty="0" smtClean="0"/>
              <a:t> to </a:t>
            </a:r>
            <a:r>
              <a:rPr lang="da-DK" sz="1800" dirty="0" err="1" smtClean="0"/>
              <a:t>running</a:t>
            </a:r>
            <a:r>
              <a:rPr lang="da-DK" sz="1800" dirty="0" smtClean="0"/>
              <a:t> </a:t>
            </a:r>
            <a:r>
              <a:rPr lang="da-DK" sz="1800" dirty="0" err="1" smtClean="0"/>
              <a:t>computing</a:t>
            </a:r>
            <a:r>
              <a:rPr lang="da-DK" sz="1800" dirty="0" smtClean="0"/>
              <a:t> </a:t>
            </a:r>
            <a:r>
              <a:rPr lang="da-DK" sz="1800" dirty="0" err="1" smtClean="0"/>
              <a:t>instances</a:t>
            </a:r>
            <a:r>
              <a:rPr lang="da-DK" sz="1800" dirty="0" smtClean="0"/>
              <a:t>.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592138" y="3057525"/>
            <a:ext cx="20362862" cy="24566563"/>
          </a:xfrm>
          <a:prstGeom prst="rect">
            <a:avLst/>
          </a:prstGeom>
          <a:solidFill>
            <a:srgbClr val="707173">
              <a:alpha val="10195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defTabSz="457200">
              <a:defRPr sz="1800"/>
            </a:pPr>
            <a:endParaRPr/>
          </a:p>
        </p:txBody>
      </p:sp>
      <p:grpSp>
        <p:nvGrpSpPr>
          <p:cNvPr id="39" name="Group 39"/>
          <p:cNvGrpSpPr/>
          <p:nvPr/>
        </p:nvGrpSpPr>
        <p:grpSpPr>
          <a:xfrm>
            <a:off x="10868025" y="9739312"/>
            <a:ext cx="9032875" cy="3922713"/>
            <a:chOff x="0" y="0"/>
            <a:chExt cx="9032875" cy="3922712"/>
          </a:xfrm>
        </p:grpSpPr>
        <p:sp>
          <p:nvSpPr>
            <p:cNvPr id="37" name="Shape 37"/>
            <p:cNvSpPr/>
            <p:nvPr/>
          </p:nvSpPr>
          <p:spPr>
            <a:xfrm>
              <a:off x="0" y="0"/>
              <a:ext cx="9032875" cy="3922713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 defTabSz="646112">
                <a:defRPr sz="2300">
                  <a:solidFill>
                    <a:srgbClr val="BD2A33"/>
                  </a:solidFill>
                </a:defRPr>
              </a:pP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>
              <a:off x="3483159" y="1762365"/>
              <a:ext cx="2066557" cy="39798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2318" tIns="32318" rIns="32318" bIns="32318" numCol="1" anchor="ctr">
              <a:spAutoFit/>
            </a:bodyPr>
            <a:lstStyle>
              <a:lvl1pPr algn="ctr" defTabSz="646112">
                <a:defRPr sz="2300">
                  <a:solidFill>
                    <a:srgbClr val="BD2A33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300">
                  <a:solidFill>
                    <a:srgbClr val="BD2A33"/>
                  </a:solidFill>
                </a:rPr>
                <a:t>Indsæt billede&lt;</a:t>
              </a:r>
            </a:p>
          </p:txBody>
        </p:sp>
      </p:grpSp>
      <p:pic>
        <p:nvPicPr>
          <p:cNvPr id="40" name="image.png"/>
          <p:cNvPicPr/>
          <p:nvPr/>
        </p:nvPicPr>
        <p:blipFill>
          <a:blip r:embed="rId2">
            <a:extLst/>
          </a:blip>
          <a:srcRect l="31387" t="8532" r="29946" b="4248"/>
          <a:stretch>
            <a:fillRect/>
          </a:stretch>
        </p:blipFill>
        <p:spPr>
          <a:xfrm>
            <a:off x="23610887" y="74612"/>
            <a:ext cx="7197726" cy="10147301"/>
          </a:xfrm>
          <a:prstGeom prst="rect">
            <a:avLst/>
          </a:prstGeom>
          <a:ln w="12700">
            <a:miter lim="400000"/>
          </a:ln>
        </p:spPr>
      </p:pic>
      <p:sp>
        <p:nvSpPr>
          <p:cNvPr id="41" name="Shape 41"/>
          <p:cNvSpPr/>
          <p:nvPr/>
        </p:nvSpPr>
        <p:spPr>
          <a:xfrm>
            <a:off x="592138" y="3057525"/>
            <a:ext cx="20362862" cy="0"/>
          </a:xfrm>
          <a:prstGeom prst="line">
            <a:avLst/>
          </a:prstGeom>
          <a:ln w="63500">
            <a:solidFill>
              <a:srgbClr val="707173"/>
            </a:solidFill>
            <a:round/>
          </a:ln>
        </p:spPr>
        <p:txBody>
          <a:bodyPr lIns="0" tIns="0" rIns="0" bIns="0"/>
          <a:lstStyle/>
          <a:p>
            <a:pPr lvl="0" defTabSz="457200">
              <a:defRPr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42" name="Shape 42"/>
          <p:cNvSpPr/>
          <p:nvPr/>
        </p:nvSpPr>
        <p:spPr>
          <a:xfrm>
            <a:off x="592138" y="27624087"/>
            <a:ext cx="20362862" cy="1"/>
          </a:xfrm>
          <a:prstGeom prst="line">
            <a:avLst/>
          </a:prstGeom>
          <a:ln w="63500">
            <a:solidFill>
              <a:srgbClr val="707173"/>
            </a:solidFill>
            <a:round/>
          </a:ln>
        </p:spPr>
        <p:txBody>
          <a:bodyPr lIns="0" tIns="0" rIns="0" bIns="0"/>
          <a:lstStyle/>
          <a:p>
            <a:pPr lvl="0" defTabSz="457200">
              <a:defRPr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pic>
        <p:nvPicPr>
          <p:cNvPr id="43" name="DTU Corporate logo_F_A0.png" descr="DTU Corporate logo_F_A0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9226212" y="763587"/>
            <a:ext cx="1130301" cy="1651001"/>
          </a:xfrm>
          <a:prstGeom prst="rect">
            <a:avLst/>
          </a:prstGeom>
          <a:ln w="12700">
            <a:miter lim="400000"/>
          </a:ln>
        </p:spPr>
      </p:pic>
      <p:sp>
        <p:nvSpPr>
          <p:cNvPr id="44" name="Shape 44"/>
          <p:cNvSpPr>
            <a:spLocks noGrp="1"/>
          </p:cNvSpPr>
          <p:nvPr>
            <p:ph type="title" idx="4294967295"/>
          </p:nvPr>
        </p:nvSpPr>
        <p:spPr>
          <a:xfrm>
            <a:off x="1079500" y="3713162"/>
            <a:ext cx="19218275" cy="37226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lnSpc>
                <a:spcPts val="11000"/>
              </a:lnSpc>
              <a:defRPr sz="1800" b="0">
                <a:solidFill>
                  <a:srgbClr val="000000"/>
                </a:solidFill>
              </a:defRPr>
            </a:pPr>
            <a:r>
              <a:rPr sz="9000" b="1">
                <a:solidFill>
                  <a:srgbClr val="707173"/>
                </a:solidFill>
              </a:rPr>
              <a:t>Titel </a:t>
            </a:r>
            <a:r>
              <a:rPr sz="9000" b="1">
                <a:solidFill>
                  <a:srgbClr val="BD2A33"/>
                </a:solidFill>
              </a:rPr>
              <a:t>Arial Bold 1. 90/110pt, </a:t>
            </a:r>
            <a:br>
              <a:rPr sz="9000" b="1">
                <a:solidFill>
                  <a:srgbClr val="BD2A33"/>
                </a:solidFill>
              </a:rPr>
            </a:br>
            <a:r>
              <a:rPr sz="9000" b="1">
                <a:solidFill>
                  <a:srgbClr val="BD2A33"/>
                </a:solidFill>
              </a:rPr>
              <a:t>2. 120/130pt, 3. 145/155pt. )</a:t>
            </a:r>
          </a:p>
        </p:txBody>
      </p:sp>
      <p:sp>
        <p:nvSpPr>
          <p:cNvPr id="45" name="Shape 45"/>
          <p:cNvSpPr>
            <a:spLocks noGrp="1"/>
          </p:cNvSpPr>
          <p:nvPr>
            <p:ph type="body" idx="4294967295"/>
          </p:nvPr>
        </p:nvSpPr>
        <p:spPr>
          <a:xfrm>
            <a:off x="1079500" y="9739312"/>
            <a:ext cx="9429750" cy="17210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marL="0" lvl="0" indent="0">
              <a:defRPr sz="1800" b="0">
                <a:solidFill>
                  <a:srgbClr val="000000"/>
                </a:solidFill>
              </a:defRPr>
            </a:pPr>
            <a:r>
              <a:rPr sz="4000" b="1" dirty="0">
                <a:solidFill>
                  <a:srgbClr val="707173"/>
                </a:solidFill>
              </a:rPr>
              <a:t>Manchet  </a:t>
            </a:r>
            <a:r>
              <a:rPr sz="4000" b="1" dirty="0">
                <a:solidFill>
                  <a:srgbClr val="BD2A33"/>
                </a:solidFill>
              </a:rPr>
              <a:t>(Arial Bold 1. 30/40pt. el. </a:t>
            </a:r>
            <a:endParaRPr sz="3600" b="1" dirty="0">
              <a:solidFill>
                <a:srgbClr val="BD2A33"/>
              </a:solidFill>
            </a:endParaRPr>
          </a:p>
          <a:p>
            <a:pPr marL="0" lvl="0" indent="0">
              <a:defRPr sz="1800" b="0">
                <a:solidFill>
                  <a:srgbClr val="000000"/>
                </a:solidFill>
              </a:defRPr>
            </a:pPr>
            <a:r>
              <a:rPr sz="4000" b="1" dirty="0">
                <a:solidFill>
                  <a:srgbClr val="BD2A33"/>
                </a:solidFill>
              </a:rPr>
              <a:t>2. 40/50pt)</a:t>
            </a:r>
            <a:endParaRPr sz="3600" b="1" dirty="0">
              <a:solidFill>
                <a:srgbClr val="BD2A33"/>
              </a:solidFill>
            </a:endParaRPr>
          </a:p>
          <a:p>
            <a:pPr marL="0" lvl="0" indent="0">
              <a:defRPr sz="1800" b="0">
                <a:solidFill>
                  <a:srgbClr val="000000"/>
                </a:solidFill>
              </a:defRPr>
            </a:pPr>
            <a:endParaRPr sz="3600" b="1" dirty="0">
              <a:solidFill>
                <a:srgbClr val="BD2A33"/>
              </a:solidFill>
            </a:endParaRPr>
          </a:p>
          <a:p>
            <a:pPr marL="0" lvl="0" indent="0">
              <a:defRPr sz="1800" b="0">
                <a:solidFill>
                  <a:srgbClr val="000000"/>
                </a:solidFill>
              </a:defRPr>
            </a:pPr>
            <a:endParaRPr sz="4900" b="1" dirty="0">
              <a:solidFill>
                <a:srgbClr val="707173"/>
              </a:solidFill>
            </a:endParaRPr>
          </a:p>
          <a:p>
            <a:pPr marL="0" lvl="0" indent="0">
              <a:lnSpc>
                <a:spcPts val="3000"/>
              </a:lnSpc>
              <a:defRPr sz="1800" b="0">
                <a:solidFill>
                  <a:srgbClr val="000000"/>
                </a:solidFill>
              </a:defRPr>
            </a:pPr>
            <a:r>
              <a:rPr sz="2200" b="1" dirty="0">
                <a:solidFill>
                  <a:srgbClr val="707173"/>
                </a:solidFill>
              </a:rPr>
              <a:t>Mellemrubrik </a:t>
            </a:r>
            <a:r>
              <a:rPr sz="2200" b="1" dirty="0">
                <a:solidFill>
                  <a:srgbClr val="BD2A33"/>
                </a:solidFill>
              </a:rPr>
              <a:t>(Arial Bold 1. 18/24pt. el.  2. 22/30pt.)</a:t>
            </a:r>
            <a:r>
              <a:rPr sz="2200" b="1" dirty="0">
                <a:solidFill>
                  <a:srgbClr val="707173"/>
                </a:solidFill>
              </a:rPr>
              <a:t> </a:t>
            </a:r>
          </a:p>
          <a:p>
            <a:pPr marL="0" lvl="0" indent="0">
              <a:lnSpc>
                <a:spcPts val="3000"/>
              </a:lnSpc>
              <a:defRPr sz="1800" b="0">
                <a:solidFill>
                  <a:srgbClr val="000000"/>
                </a:solidFill>
              </a:defRPr>
            </a:pPr>
            <a:r>
              <a:rPr sz="2200" dirty="0"/>
              <a:t>Brødtekst </a:t>
            </a:r>
            <a:r>
              <a:rPr sz="2200" dirty="0">
                <a:solidFill>
                  <a:srgbClr val="BD2A33"/>
                </a:solidFill>
              </a:rPr>
              <a:t>(Arial 1. 18/24pt. el. 2. 22/30pt.)</a:t>
            </a:r>
          </a:p>
        </p:txBody>
      </p:sp>
      <p:sp>
        <p:nvSpPr>
          <p:cNvPr id="46" name="Shape 46"/>
          <p:cNvSpPr/>
          <p:nvPr/>
        </p:nvSpPr>
        <p:spPr>
          <a:xfrm>
            <a:off x="10868025" y="15139987"/>
            <a:ext cx="9429750" cy="7450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 defTabSz="622300">
              <a:lnSpc>
                <a:spcPts val="3000"/>
              </a:lnSpc>
              <a:defRPr sz="1800"/>
            </a:pPr>
            <a:r>
              <a:rPr sz="2200" b="1" dirty="0">
                <a:solidFill>
                  <a:srgbClr val="707173"/>
                </a:solidFill>
              </a:rPr>
              <a:t>Mellemrubrik </a:t>
            </a:r>
            <a:r>
              <a:rPr sz="2200" b="1" dirty="0">
                <a:solidFill>
                  <a:srgbClr val="BD2A33"/>
                </a:solidFill>
              </a:rPr>
              <a:t>(Arial Bold 1. 18/24pt. el.  2. 22/30pt.)</a:t>
            </a:r>
            <a:r>
              <a:rPr sz="2200" b="1" dirty="0">
                <a:solidFill>
                  <a:srgbClr val="707173"/>
                </a:solidFill>
              </a:rPr>
              <a:t> </a:t>
            </a:r>
          </a:p>
          <a:p>
            <a:pPr lvl="0" defTabSz="622300">
              <a:lnSpc>
                <a:spcPts val="3000"/>
              </a:lnSpc>
              <a:defRPr sz="1800"/>
            </a:pPr>
            <a:r>
              <a:rPr sz="2200" dirty="0"/>
              <a:t>Brødtekst </a:t>
            </a:r>
            <a:r>
              <a:rPr sz="2200" dirty="0">
                <a:solidFill>
                  <a:srgbClr val="BD2A33"/>
                </a:solidFill>
              </a:rPr>
              <a:t>(Arial 1. 18/24pt. el. 2. 22/30pt.)</a:t>
            </a:r>
          </a:p>
        </p:txBody>
      </p:sp>
      <p:sp>
        <p:nvSpPr>
          <p:cNvPr id="47" name="Shape 47"/>
          <p:cNvSpPr/>
          <p:nvPr/>
        </p:nvSpPr>
        <p:spPr>
          <a:xfrm>
            <a:off x="1016000" y="7705725"/>
            <a:ext cx="19340513" cy="8254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 defTabSz="622300">
              <a:lnSpc>
                <a:spcPts val="6800"/>
              </a:lnSpc>
              <a:defRPr sz="1800"/>
            </a:pPr>
            <a:r>
              <a:rPr sz="5000" b="1"/>
              <a:t>Forfatter: Navn, Titel </a:t>
            </a:r>
            <a:r>
              <a:rPr sz="5000" b="1">
                <a:solidFill>
                  <a:srgbClr val="BD2A33"/>
                </a:solidFill>
              </a:rPr>
              <a:t>(Arial Bold 50pt)</a:t>
            </a:r>
          </a:p>
        </p:txBody>
      </p:sp>
      <p:sp>
        <p:nvSpPr>
          <p:cNvPr id="48" name="Shape 48"/>
          <p:cNvSpPr/>
          <p:nvPr/>
        </p:nvSpPr>
        <p:spPr>
          <a:xfrm>
            <a:off x="10868025" y="13916025"/>
            <a:ext cx="9032875" cy="2381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 defTabSz="646112">
              <a:lnSpc>
                <a:spcPts val="2000"/>
              </a:lnSpc>
              <a:defRPr sz="1800"/>
            </a:pPr>
            <a:r>
              <a:rPr sz="1300"/>
              <a:t>Billedtekst </a:t>
            </a:r>
            <a:r>
              <a:rPr sz="1300">
                <a:solidFill>
                  <a:srgbClr val="BD2A33"/>
                </a:solidFill>
              </a:rPr>
              <a:t>(Arial Regular 13/20Pt.)</a:t>
            </a:r>
          </a:p>
        </p:txBody>
      </p:sp>
      <p:sp>
        <p:nvSpPr>
          <p:cNvPr id="49" name="Shape 49"/>
          <p:cNvSpPr/>
          <p:nvPr/>
        </p:nvSpPr>
        <p:spPr>
          <a:xfrm>
            <a:off x="10868025" y="19388137"/>
            <a:ext cx="9429750" cy="16824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 defTabSz="622300">
              <a:lnSpc>
                <a:spcPts val="5000"/>
              </a:lnSpc>
              <a:defRPr sz="1800"/>
            </a:pPr>
            <a:r>
              <a:rPr sz="4000" b="1" dirty="0">
                <a:solidFill>
                  <a:srgbClr val="707173"/>
                </a:solidFill>
              </a:rPr>
              <a:t>Manchet  </a:t>
            </a:r>
            <a:r>
              <a:rPr sz="4000" b="1" dirty="0">
                <a:solidFill>
                  <a:srgbClr val="BD2A33"/>
                </a:solidFill>
              </a:rPr>
              <a:t>(Arial Bold 1. 30/40pt. el. </a:t>
            </a:r>
          </a:p>
          <a:p>
            <a:pPr lvl="0" defTabSz="622300">
              <a:lnSpc>
                <a:spcPts val="5000"/>
              </a:lnSpc>
              <a:defRPr sz="1800"/>
            </a:pPr>
            <a:r>
              <a:rPr sz="4000" b="1" dirty="0">
                <a:solidFill>
                  <a:srgbClr val="BD2A33"/>
                </a:solidFill>
              </a:rPr>
              <a:t>2. 40/50pt)</a:t>
            </a:r>
          </a:p>
        </p:txBody>
      </p:sp>
      <p:sp>
        <p:nvSpPr>
          <p:cNvPr id="50" name="Shape 50"/>
          <p:cNvSpPr/>
          <p:nvPr/>
        </p:nvSpPr>
        <p:spPr>
          <a:xfrm>
            <a:off x="10868025" y="22772687"/>
            <a:ext cx="9429750" cy="11260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 defTabSz="622300">
              <a:lnSpc>
                <a:spcPts val="3000"/>
              </a:lnSpc>
              <a:defRPr sz="1800"/>
            </a:pPr>
            <a:r>
              <a:rPr sz="2200" b="1">
                <a:solidFill>
                  <a:srgbClr val="707173"/>
                </a:solidFill>
              </a:rPr>
              <a:t>Mellemrubrik </a:t>
            </a:r>
            <a:r>
              <a:rPr sz="2200" b="1">
                <a:solidFill>
                  <a:srgbClr val="BD2A33"/>
                </a:solidFill>
              </a:rPr>
              <a:t>(Arial Bold 1. 18/24pt. el.  2. 22/30pt.)</a:t>
            </a:r>
            <a:r>
              <a:rPr sz="2200" b="1">
                <a:solidFill>
                  <a:srgbClr val="707173"/>
                </a:solidFill>
              </a:rPr>
              <a:t> </a:t>
            </a:r>
          </a:p>
          <a:p>
            <a:pPr lvl="0" defTabSz="622300">
              <a:lnSpc>
                <a:spcPts val="3000"/>
              </a:lnSpc>
              <a:defRPr sz="1800"/>
            </a:pPr>
            <a:r>
              <a:rPr sz="2200"/>
              <a:t>Brødtekst </a:t>
            </a:r>
            <a:r>
              <a:rPr sz="2200">
                <a:solidFill>
                  <a:srgbClr val="BD2A33"/>
                </a:solidFill>
              </a:rPr>
              <a:t>(Arial 1. 18/24pt. el. 2. 22/30pt.)</a:t>
            </a:r>
            <a:endParaRPr sz="2200" b="1">
              <a:solidFill>
                <a:srgbClr val="707173"/>
              </a:solidFill>
            </a:endParaRPr>
          </a:p>
        </p:txBody>
      </p:sp>
      <p:pic>
        <p:nvPicPr>
          <p:cNvPr id="51" name="Dummylogo.pdf" descr="Dummylogo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185862" y="1270000"/>
            <a:ext cx="8435976" cy="1281113"/>
          </a:xfrm>
          <a:prstGeom prst="rect">
            <a:avLst/>
          </a:prstGeom>
          <a:ln w="12700">
            <a:miter lim="400000"/>
          </a:ln>
        </p:spPr>
      </p:pic>
      <p:pic>
        <p:nvPicPr>
          <p:cNvPr id="52" name="Dummylogo.pdf" descr="Dummylogo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30287" y="28514675"/>
            <a:ext cx="4746626" cy="719138"/>
          </a:xfrm>
          <a:prstGeom prst="rect">
            <a:avLst/>
          </a:prstGeom>
          <a:ln w="12700">
            <a:miter lim="400000"/>
          </a:ln>
        </p:spPr>
      </p:pic>
      <p:pic>
        <p:nvPicPr>
          <p:cNvPr id="53" name="Dummylogo.pdf" descr="Dummylogo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4179550" y="28514675"/>
            <a:ext cx="4746625" cy="719138"/>
          </a:xfrm>
          <a:prstGeom prst="rect">
            <a:avLst/>
          </a:prstGeom>
          <a:ln w="12700">
            <a:miter lim="400000"/>
          </a:ln>
        </p:spPr>
      </p:pic>
      <p:pic>
        <p:nvPicPr>
          <p:cNvPr id="54" name="Dummylogo.pdf" descr="Dummylogo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629525" y="28514675"/>
            <a:ext cx="4746625" cy="71913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image.png"/>
          <p:cNvPicPr/>
          <p:nvPr/>
        </p:nvPicPr>
        <p:blipFill>
          <a:blip r:embed="rId2">
            <a:extLst/>
          </a:blip>
          <a:srcRect l="31387" t="8532" r="29946" b="4248"/>
          <a:stretch>
            <a:fillRect/>
          </a:stretch>
        </p:blipFill>
        <p:spPr>
          <a:xfrm>
            <a:off x="23610887" y="74612"/>
            <a:ext cx="7197726" cy="10147301"/>
          </a:xfrm>
          <a:prstGeom prst="rect">
            <a:avLst/>
          </a:prstGeom>
          <a:ln w="12700">
            <a:miter lim="400000"/>
          </a:ln>
        </p:spPr>
      </p:pic>
      <p:sp>
        <p:nvSpPr>
          <p:cNvPr id="57" name="Shape 57"/>
          <p:cNvSpPr/>
          <p:nvPr/>
        </p:nvSpPr>
        <p:spPr>
          <a:xfrm>
            <a:off x="592138" y="3057525"/>
            <a:ext cx="20362862" cy="24566563"/>
          </a:xfrm>
          <a:prstGeom prst="rect">
            <a:avLst/>
          </a:prstGeom>
          <a:solidFill>
            <a:srgbClr val="707173">
              <a:alpha val="10195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defTabSz="457200">
              <a:defRPr sz="1800"/>
            </a:pPr>
            <a:endParaRPr/>
          </a:p>
        </p:txBody>
      </p:sp>
      <p:grpSp>
        <p:nvGrpSpPr>
          <p:cNvPr id="60" name="Group 60"/>
          <p:cNvGrpSpPr/>
          <p:nvPr/>
        </p:nvGrpSpPr>
        <p:grpSpPr>
          <a:xfrm>
            <a:off x="10868025" y="9739312"/>
            <a:ext cx="5038725" cy="3922713"/>
            <a:chOff x="0" y="0"/>
            <a:chExt cx="5038725" cy="3922712"/>
          </a:xfrm>
        </p:grpSpPr>
        <p:sp>
          <p:nvSpPr>
            <p:cNvPr id="58" name="Shape 58"/>
            <p:cNvSpPr/>
            <p:nvPr/>
          </p:nvSpPr>
          <p:spPr>
            <a:xfrm>
              <a:off x="0" y="0"/>
              <a:ext cx="5038725" cy="3922713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 defTabSz="646112">
                <a:defRPr sz="2300">
                  <a:solidFill>
                    <a:srgbClr val="BD2A33"/>
                  </a:solidFill>
                </a:defRPr>
              </a:pP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>
              <a:off x="1486084" y="1762365"/>
              <a:ext cx="2066557" cy="39798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2318" tIns="32318" rIns="32318" bIns="32318" numCol="1" anchor="ctr">
              <a:spAutoFit/>
            </a:bodyPr>
            <a:lstStyle>
              <a:lvl1pPr algn="ctr" defTabSz="646112">
                <a:defRPr sz="2300">
                  <a:solidFill>
                    <a:srgbClr val="BD2A33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300">
                  <a:solidFill>
                    <a:srgbClr val="BD2A33"/>
                  </a:solidFill>
                </a:rPr>
                <a:t>Indsæt billede&lt;</a:t>
              </a:r>
            </a:p>
          </p:txBody>
        </p:sp>
      </p:grpSp>
      <p:sp>
        <p:nvSpPr>
          <p:cNvPr id="61" name="Shape 61"/>
          <p:cNvSpPr/>
          <p:nvPr/>
        </p:nvSpPr>
        <p:spPr>
          <a:xfrm>
            <a:off x="592138" y="3057525"/>
            <a:ext cx="20362862" cy="0"/>
          </a:xfrm>
          <a:prstGeom prst="line">
            <a:avLst/>
          </a:prstGeom>
          <a:ln w="63500">
            <a:solidFill>
              <a:srgbClr val="707173"/>
            </a:solidFill>
            <a:round/>
          </a:ln>
        </p:spPr>
        <p:txBody>
          <a:bodyPr lIns="0" tIns="0" rIns="0" bIns="0"/>
          <a:lstStyle/>
          <a:p>
            <a:pPr lvl="0" defTabSz="457200">
              <a:defRPr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62" name="Shape 62"/>
          <p:cNvSpPr/>
          <p:nvPr/>
        </p:nvSpPr>
        <p:spPr>
          <a:xfrm>
            <a:off x="592138" y="27624087"/>
            <a:ext cx="20362862" cy="1"/>
          </a:xfrm>
          <a:prstGeom prst="line">
            <a:avLst/>
          </a:prstGeom>
          <a:ln w="63500">
            <a:solidFill>
              <a:srgbClr val="707173"/>
            </a:solidFill>
            <a:round/>
          </a:ln>
        </p:spPr>
        <p:txBody>
          <a:bodyPr lIns="0" tIns="0" rIns="0" bIns="0"/>
          <a:lstStyle/>
          <a:p>
            <a:pPr lvl="0" defTabSz="457200">
              <a:defRPr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pic>
        <p:nvPicPr>
          <p:cNvPr id="63" name="DTU Corporate logo_F_A0.png" descr="DTU Corporate logo_F_A0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9226212" y="763587"/>
            <a:ext cx="1130301" cy="1651001"/>
          </a:xfrm>
          <a:prstGeom prst="rect">
            <a:avLst/>
          </a:prstGeom>
          <a:ln w="12700">
            <a:miter lim="400000"/>
          </a:ln>
        </p:spPr>
      </p:pic>
      <p:sp>
        <p:nvSpPr>
          <p:cNvPr id="64" name="Shape 64"/>
          <p:cNvSpPr>
            <a:spLocks noGrp="1"/>
          </p:cNvSpPr>
          <p:nvPr>
            <p:ph type="title" idx="4294967295"/>
          </p:nvPr>
        </p:nvSpPr>
        <p:spPr>
          <a:xfrm>
            <a:off x="1079500" y="3713162"/>
            <a:ext cx="19218275" cy="37226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lnSpc>
                <a:spcPts val="11000"/>
              </a:lnSpc>
              <a:defRPr sz="1800" b="0">
                <a:solidFill>
                  <a:srgbClr val="000000"/>
                </a:solidFill>
              </a:defRPr>
            </a:pPr>
            <a:r>
              <a:rPr sz="9000" b="1">
                <a:solidFill>
                  <a:srgbClr val="707173"/>
                </a:solidFill>
              </a:rPr>
              <a:t>Titel </a:t>
            </a:r>
            <a:r>
              <a:rPr sz="9000" b="1">
                <a:solidFill>
                  <a:srgbClr val="BD2A33"/>
                </a:solidFill>
              </a:rPr>
              <a:t>Arial Bold 1. 90/110pt, </a:t>
            </a:r>
            <a:br>
              <a:rPr sz="9000" b="1">
                <a:solidFill>
                  <a:srgbClr val="BD2A33"/>
                </a:solidFill>
              </a:rPr>
            </a:br>
            <a:r>
              <a:rPr sz="9000" b="1">
                <a:solidFill>
                  <a:srgbClr val="BD2A33"/>
                </a:solidFill>
              </a:rPr>
              <a:t>2. 120/130pt, 3. 145/155pt. )</a:t>
            </a:r>
          </a:p>
        </p:txBody>
      </p:sp>
      <p:sp>
        <p:nvSpPr>
          <p:cNvPr id="65" name="Shape 65"/>
          <p:cNvSpPr>
            <a:spLocks noGrp="1"/>
          </p:cNvSpPr>
          <p:nvPr>
            <p:ph type="body" idx="4294967295"/>
          </p:nvPr>
        </p:nvSpPr>
        <p:spPr>
          <a:xfrm>
            <a:off x="1079500" y="9739312"/>
            <a:ext cx="9429750" cy="112331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marL="0" lvl="0" indent="0">
              <a:defRPr sz="1800" b="0">
                <a:solidFill>
                  <a:srgbClr val="000000"/>
                </a:solidFill>
              </a:defRPr>
            </a:pPr>
            <a:r>
              <a:rPr sz="4000" b="1">
                <a:solidFill>
                  <a:srgbClr val="707173"/>
                </a:solidFill>
              </a:rPr>
              <a:t>Manchet  </a:t>
            </a:r>
            <a:r>
              <a:rPr sz="4000" b="1">
                <a:solidFill>
                  <a:srgbClr val="BD2A33"/>
                </a:solidFill>
              </a:rPr>
              <a:t>(Arial Bold 1. 30/40pt. el. </a:t>
            </a:r>
            <a:endParaRPr sz="3600" b="1">
              <a:solidFill>
                <a:srgbClr val="BD2A33"/>
              </a:solidFill>
            </a:endParaRPr>
          </a:p>
          <a:p>
            <a:pPr marL="0" lvl="0" indent="0">
              <a:defRPr sz="1800" b="0">
                <a:solidFill>
                  <a:srgbClr val="000000"/>
                </a:solidFill>
              </a:defRPr>
            </a:pPr>
            <a:r>
              <a:rPr sz="4000" b="1">
                <a:solidFill>
                  <a:srgbClr val="BD2A33"/>
                </a:solidFill>
              </a:rPr>
              <a:t>2. 40/50pt)</a:t>
            </a:r>
            <a:endParaRPr sz="3600" b="1">
              <a:solidFill>
                <a:srgbClr val="BD2A33"/>
              </a:solidFill>
            </a:endParaRPr>
          </a:p>
          <a:p>
            <a:pPr marL="0" lvl="0" indent="0">
              <a:defRPr sz="1800" b="0">
                <a:solidFill>
                  <a:srgbClr val="000000"/>
                </a:solidFill>
              </a:defRPr>
            </a:pPr>
            <a:endParaRPr sz="3600" b="1">
              <a:solidFill>
                <a:srgbClr val="BD2A33"/>
              </a:solidFill>
            </a:endParaRPr>
          </a:p>
          <a:p>
            <a:pPr marL="0" lvl="0" indent="0">
              <a:defRPr sz="1800" b="0">
                <a:solidFill>
                  <a:srgbClr val="000000"/>
                </a:solidFill>
              </a:defRPr>
            </a:pPr>
            <a:endParaRPr sz="4900" b="1">
              <a:solidFill>
                <a:srgbClr val="707173"/>
              </a:solidFill>
            </a:endParaRPr>
          </a:p>
          <a:p>
            <a:pPr marL="0" lvl="0" indent="0">
              <a:lnSpc>
                <a:spcPts val="3000"/>
              </a:lnSpc>
              <a:defRPr sz="1800" b="0">
                <a:solidFill>
                  <a:srgbClr val="000000"/>
                </a:solidFill>
              </a:defRPr>
            </a:pPr>
            <a:r>
              <a:rPr sz="2200" b="1">
                <a:solidFill>
                  <a:srgbClr val="707173"/>
                </a:solidFill>
              </a:rPr>
              <a:t>Mellemrubrik </a:t>
            </a:r>
            <a:r>
              <a:rPr sz="2200" b="1">
                <a:solidFill>
                  <a:srgbClr val="BD2A33"/>
                </a:solidFill>
              </a:rPr>
              <a:t>(Arial Bold 1. 18/24pt. el.  2. 22/30pt.)</a:t>
            </a:r>
            <a:r>
              <a:rPr sz="2200" b="1">
                <a:solidFill>
                  <a:srgbClr val="707173"/>
                </a:solidFill>
              </a:rPr>
              <a:t> </a:t>
            </a:r>
          </a:p>
          <a:p>
            <a:pPr marL="0" lvl="0" indent="0">
              <a:lnSpc>
                <a:spcPts val="3000"/>
              </a:lnSpc>
              <a:defRPr sz="1800" b="0">
                <a:solidFill>
                  <a:srgbClr val="000000"/>
                </a:solidFill>
              </a:defRPr>
            </a:pPr>
            <a:r>
              <a:rPr sz="2200"/>
              <a:t>Brødtekst </a:t>
            </a:r>
            <a:r>
              <a:rPr sz="2200">
                <a:solidFill>
                  <a:srgbClr val="BD2A33"/>
                </a:solidFill>
              </a:rPr>
              <a:t>(Arial 1. 18/24pt. el. 2. 22/30pt.)</a:t>
            </a:r>
          </a:p>
        </p:txBody>
      </p:sp>
      <p:sp>
        <p:nvSpPr>
          <p:cNvPr id="66" name="Shape 66"/>
          <p:cNvSpPr/>
          <p:nvPr/>
        </p:nvSpPr>
        <p:spPr>
          <a:xfrm>
            <a:off x="1016000" y="7705725"/>
            <a:ext cx="19340513" cy="8254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 defTabSz="622300">
              <a:lnSpc>
                <a:spcPts val="6800"/>
              </a:lnSpc>
              <a:defRPr sz="1800"/>
            </a:pPr>
            <a:r>
              <a:rPr sz="5000" b="1"/>
              <a:t>Forfatter: Navn, Titel </a:t>
            </a:r>
            <a:r>
              <a:rPr sz="5000" b="1">
                <a:solidFill>
                  <a:srgbClr val="BD2A33"/>
                </a:solidFill>
              </a:rPr>
              <a:t>(Arial Bold 50pt)</a:t>
            </a:r>
          </a:p>
        </p:txBody>
      </p:sp>
      <p:sp>
        <p:nvSpPr>
          <p:cNvPr id="67" name="Shape 67"/>
          <p:cNvSpPr/>
          <p:nvPr/>
        </p:nvSpPr>
        <p:spPr>
          <a:xfrm>
            <a:off x="10868025" y="13916025"/>
            <a:ext cx="5038725" cy="2381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 defTabSz="646112">
              <a:lnSpc>
                <a:spcPts val="2000"/>
              </a:lnSpc>
              <a:defRPr sz="1800"/>
            </a:pPr>
            <a:r>
              <a:rPr sz="1300"/>
              <a:t>Billedtekst </a:t>
            </a:r>
            <a:r>
              <a:rPr sz="1300">
                <a:solidFill>
                  <a:srgbClr val="BD2A33"/>
                </a:solidFill>
              </a:rPr>
              <a:t>(Arial Regular 13/20Pt.)</a:t>
            </a:r>
          </a:p>
        </p:txBody>
      </p:sp>
      <p:sp>
        <p:nvSpPr>
          <p:cNvPr id="68" name="Shape 68"/>
          <p:cNvSpPr/>
          <p:nvPr/>
        </p:nvSpPr>
        <p:spPr>
          <a:xfrm>
            <a:off x="10693400" y="15211425"/>
            <a:ext cx="9429750" cy="16824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 defTabSz="622300">
              <a:lnSpc>
                <a:spcPts val="5000"/>
              </a:lnSpc>
              <a:defRPr sz="1800"/>
            </a:pPr>
            <a:r>
              <a:rPr sz="4000" b="1">
                <a:solidFill>
                  <a:srgbClr val="707173"/>
                </a:solidFill>
              </a:rPr>
              <a:t>Manchet  </a:t>
            </a:r>
            <a:r>
              <a:rPr sz="4000" b="1">
                <a:solidFill>
                  <a:srgbClr val="BD2A33"/>
                </a:solidFill>
              </a:rPr>
              <a:t>(Arial Bold 1. 30/40pt. el. </a:t>
            </a:r>
          </a:p>
          <a:p>
            <a:pPr lvl="0" defTabSz="622300">
              <a:lnSpc>
                <a:spcPts val="5000"/>
              </a:lnSpc>
              <a:defRPr sz="1800"/>
            </a:pPr>
            <a:r>
              <a:rPr sz="4000" b="1">
                <a:solidFill>
                  <a:srgbClr val="BD2A33"/>
                </a:solidFill>
              </a:rPr>
              <a:t>2. 40/50pt)</a:t>
            </a:r>
          </a:p>
        </p:txBody>
      </p:sp>
      <p:sp>
        <p:nvSpPr>
          <p:cNvPr id="69" name="Shape 69"/>
          <p:cNvSpPr/>
          <p:nvPr/>
        </p:nvSpPr>
        <p:spPr>
          <a:xfrm>
            <a:off x="10868025" y="18884900"/>
            <a:ext cx="9429750" cy="11260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 defTabSz="622300">
              <a:lnSpc>
                <a:spcPts val="3000"/>
              </a:lnSpc>
              <a:defRPr sz="1800"/>
            </a:pPr>
            <a:r>
              <a:rPr sz="2200" b="1">
                <a:solidFill>
                  <a:srgbClr val="707173"/>
                </a:solidFill>
              </a:rPr>
              <a:t>Mellemrubrik </a:t>
            </a:r>
            <a:r>
              <a:rPr sz="2200" b="1">
                <a:solidFill>
                  <a:srgbClr val="BD2A33"/>
                </a:solidFill>
              </a:rPr>
              <a:t>(Arial Bold 1. 18/24pt. el.  2. 22/30pt.)</a:t>
            </a:r>
            <a:r>
              <a:rPr sz="2200" b="1">
                <a:solidFill>
                  <a:srgbClr val="707173"/>
                </a:solidFill>
              </a:rPr>
              <a:t> </a:t>
            </a:r>
          </a:p>
          <a:p>
            <a:pPr lvl="0" defTabSz="622300">
              <a:lnSpc>
                <a:spcPts val="3000"/>
              </a:lnSpc>
              <a:defRPr sz="1800"/>
            </a:pPr>
            <a:r>
              <a:rPr sz="2200"/>
              <a:t>Brødtekst </a:t>
            </a:r>
            <a:r>
              <a:rPr sz="2200">
                <a:solidFill>
                  <a:srgbClr val="BD2A33"/>
                </a:solidFill>
              </a:rPr>
              <a:t>(Arial 1. 18/24pt. el. 2. 22/30pt.)</a:t>
            </a:r>
            <a:endParaRPr sz="2200" b="1">
              <a:solidFill>
                <a:srgbClr val="707173"/>
              </a:solidFill>
            </a:endParaRPr>
          </a:p>
        </p:txBody>
      </p:sp>
      <p:grpSp>
        <p:nvGrpSpPr>
          <p:cNvPr id="72" name="Group 72"/>
          <p:cNvGrpSpPr/>
          <p:nvPr/>
        </p:nvGrpSpPr>
        <p:grpSpPr>
          <a:xfrm>
            <a:off x="16338550" y="9739312"/>
            <a:ext cx="3959225" cy="3922713"/>
            <a:chOff x="0" y="0"/>
            <a:chExt cx="3959225" cy="3922712"/>
          </a:xfrm>
        </p:grpSpPr>
        <p:sp>
          <p:nvSpPr>
            <p:cNvPr id="70" name="Shape 70"/>
            <p:cNvSpPr/>
            <p:nvPr/>
          </p:nvSpPr>
          <p:spPr>
            <a:xfrm>
              <a:off x="0" y="0"/>
              <a:ext cx="3959225" cy="3922713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 defTabSz="646112">
                <a:defRPr sz="2300">
                  <a:solidFill>
                    <a:srgbClr val="BD2A33"/>
                  </a:solidFill>
                </a:defRPr>
              </a:pPr>
              <a:endParaRPr/>
            </a:p>
          </p:txBody>
        </p:sp>
        <p:sp>
          <p:nvSpPr>
            <p:cNvPr id="71" name="Shape 71"/>
            <p:cNvSpPr/>
            <p:nvPr/>
          </p:nvSpPr>
          <p:spPr>
            <a:xfrm>
              <a:off x="946334" y="1762365"/>
              <a:ext cx="2066557" cy="39798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2318" tIns="32318" rIns="32318" bIns="32318" numCol="1" anchor="ctr">
              <a:spAutoFit/>
            </a:bodyPr>
            <a:lstStyle>
              <a:lvl1pPr algn="ctr" defTabSz="646112">
                <a:defRPr sz="2300">
                  <a:solidFill>
                    <a:srgbClr val="BD2A33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300">
                  <a:solidFill>
                    <a:srgbClr val="BD2A33"/>
                  </a:solidFill>
                </a:rPr>
                <a:t>Indsæt billede&lt;</a:t>
              </a:r>
            </a:p>
          </p:txBody>
        </p:sp>
      </p:grpSp>
      <p:sp>
        <p:nvSpPr>
          <p:cNvPr id="73" name="Shape 73"/>
          <p:cNvSpPr/>
          <p:nvPr/>
        </p:nvSpPr>
        <p:spPr>
          <a:xfrm>
            <a:off x="16338550" y="13916025"/>
            <a:ext cx="3959225" cy="2381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 defTabSz="646112">
              <a:lnSpc>
                <a:spcPts val="2000"/>
              </a:lnSpc>
              <a:defRPr sz="1800"/>
            </a:pPr>
            <a:r>
              <a:rPr sz="1300"/>
              <a:t>Billedtekst </a:t>
            </a:r>
            <a:r>
              <a:rPr sz="1300">
                <a:solidFill>
                  <a:srgbClr val="BD2A33"/>
                </a:solidFill>
              </a:rPr>
              <a:t>(Arial Regular 13/20Pt.)</a:t>
            </a:r>
          </a:p>
        </p:txBody>
      </p:sp>
      <p:grpSp>
        <p:nvGrpSpPr>
          <p:cNvPr id="76" name="Group 76"/>
          <p:cNvGrpSpPr/>
          <p:nvPr/>
        </p:nvGrpSpPr>
        <p:grpSpPr>
          <a:xfrm>
            <a:off x="1079500" y="21475700"/>
            <a:ext cx="9429750" cy="3922713"/>
            <a:chOff x="0" y="0"/>
            <a:chExt cx="9429750" cy="3922712"/>
          </a:xfrm>
        </p:grpSpPr>
        <p:sp>
          <p:nvSpPr>
            <p:cNvPr id="74" name="Shape 74"/>
            <p:cNvSpPr/>
            <p:nvPr/>
          </p:nvSpPr>
          <p:spPr>
            <a:xfrm>
              <a:off x="0" y="0"/>
              <a:ext cx="9429750" cy="3922713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 defTabSz="646112">
                <a:defRPr sz="2300">
                  <a:solidFill>
                    <a:srgbClr val="BD2A33"/>
                  </a:solidFill>
                </a:defRPr>
              </a:pP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>
              <a:off x="3681596" y="1762365"/>
              <a:ext cx="2066558" cy="39798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2318" tIns="32318" rIns="32318" bIns="32318" numCol="1" anchor="ctr">
              <a:spAutoFit/>
            </a:bodyPr>
            <a:lstStyle>
              <a:lvl1pPr algn="ctr" defTabSz="646112">
                <a:defRPr sz="2300">
                  <a:solidFill>
                    <a:srgbClr val="BD2A33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300">
                  <a:solidFill>
                    <a:srgbClr val="BD2A33"/>
                  </a:solidFill>
                </a:rPr>
                <a:t>Indsæt billede&lt;</a:t>
              </a:r>
            </a:p>
          </p:txBody>
        </p:sp>
      </p:grpSp>
      <p:sp>
        <p:nvSpPr>
          <p:cNvPr id="77" name="Shape 77"/>
          <p:cNvSpPr/>
          <p:nvPr/>
        </p:nvSpPr>
        <p:spPr>
          <a:xfrm>
            <a:off x="1079500" y="25652412"/>
            <a:ext cx="9429750" cy="2381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 defTabSz="646112">
              <a:lnSpc>
                <a:spcPts val="2000"/>
              </a:lnSpc>
              <a:defRPr sz="1800"/>
            </a:pPr>
            <a:r>
              <a:rPr sz="1300"/>
              <a:t>Billedtekst </a:t>
            </a:r>
            <a:r>
              <a:rPr sz="1300">
                <a:solidFill>
                  <a:srgbClr val="BD2A33"/>
                </a:solidFill>
              </a:rPr>
              <a:t>(Arial Regular 13/20Pt.)</a:t>
            </a:r>
          </a:p>
        </p:txBody>
      </p:sp>
      <p:pic>
        <p:nvPicPr>
          <p:cNvPr id="78" name="Dummylogo.pdf" descr="Dummylogo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185862" y="1270000"/>
            <a:ext cx="8435976" cy="1281113"/>
          </a:xfrm>
          <a:prstGeom prst="rect">
            <a:avLst/>
          </a:prstGeom>
          <a:ln w="12700">
            <a:miter lim="400000"/>
          </a:ln>
        </p:spPr>
      </p:pic>
      <p:pic>
        <p:nvPicPr>
          <p:cNvPr id="79" name="Dummylogo.pdf" descr="Dummylogo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30287" y="28514675"/>
            <a:ext cx="4746626" cy="719138"/>
          </a:xfrm>
          <a:prstGeom prst="rect">
            <a:avLst/>
          </a:prstGeom>
          <a:ln w="12700">
            <a:miter lim="400000"/>
          </a:ln>
        </p:spPr>
      </p:pic>
      <p:pic>
        <p:nvPicPr>
          <p:cNvPr id="80" name="Dummylogo.pdf" descr="Dummylogo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4179550" y="28514675"/>
            <a:ext cx="4746625" cy="719138"/>
          </a:xfrm>
          <a:prstGeom prst="rect">
            <a:avLst/>
          </a:prstGeom>
          <a:ln w="12700">
            <a:miter lim="400000"/>
          </a:ln>
        </p:spPr>
      </p:pic>
      <p:pic>
        <p:nvPicPr>
          <p:cNvPr id="81" name="Dummylogo.pdf" descr="Dummylogo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629525" y="28514675"/>
            <a:ext cx="4746625" cy="71913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/>
        </p:nvSpPr>
        <p:spPr>
          <a:xfrm>
            <a:off x="592138" y="3057525"/>
            <a:ext cx="20362862" cy="25514300"/>
          </a:xfrm>
          <a:prstGeom prst="rect">
            <a:avLst/>
          </a:prstGeom>
          <a:solidFill>
            <a:srgbClr val="707173">
              <a:alpha val="10195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defTabSz="457200">
              <a:defRPr sz="1800"/>
            </a:pPr>
            <a:endParaRPr/>
          </a:p>
        </p:txBody>
      </p:sp>
      <p:sp>
        <p:nvSpPr>
          <p:cNvPr id="84" name="Shape 84"/>
          <p:cNvSpPr/>
          <p:nvPr/>
        </p:nvSpPr>
        <p:spPr>
          <a:xfrm>
            <a:off x="1016000" y="23493412"/>
            <a:ext cx="9429750" cy="1250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 defTabSz="622300">
              <a:lnSpc>
                <a:spcPts val="5000"/>
              </a:lnSpc>
              <a:defRPr sz="1800"/>
            </a:pPr>
            <a:r>
              <a:rPr sz="4000" b="1">
                <a:solidFill>
                  <a:srgbClr val="707173"/>
                </a:solidFill>
              </a:rPr>
              <a:t>Manchet  </a:t>
            </a:r>
            <a:r>
              <a:rPr sz="4000" b="1">
                <a:solidFill>
                  <a:srgbClr val="BD2A33"/>
                </a:solidFill>
              </a:rPr>
              <a:t>(Arial Bold 1. 35/45pt. el. 2. 48/60pt)</a:t>
            </a:r>
          </a:p>
        </p:txBody>
      </p:sp>
      <p:grpSp>
        <p:nvGrpSpPr>
          <p:cNvPr id="87" name="Group 87"/>
          <p:cNvGrpSpPr/>
          <p:nvPr/>
        </p:nvGrpSpPr>
        <p:grpSpPr>
          <a:xfrm>
            <a:off x="1014411" y="9383712"/>
            <a:ext cx="19342103" cy="13357226"/>
            <a:chOff x="0" y="0"/>
            <a:chExt cx="19342101" cy="13357225"/>
          </a:xfrm>
        </p:grpSpPr>
        <p:sp>
          <p:nvSpPr>
            <p:cNvPr id="85" name="Shape 85"/>
            <p:cNvSpPr/>
            <p:nvPr/>
          </p:nvSpPr>
          <p:spPr>
            <a:xfrm>
              <a:off x="-1" y="0"/>
              <a:ext cx="19342102" cy="13357225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 defTabSz="622300">
                <a:defRPr sz="2200">
                  <a:solidFill>
                    <a:srgbClr val="BD2A33"/>
                  </a:solidFill>
                </a:defRPr>
              </a:pP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>
              <a:off x="8763795" y="6486960"/>
              <a:ext cx="1814510" cy="38330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1122" tIns="31122" rIns="31122" bIns="31122" numCol="1" anchor="ctr">
              <a:spAutoFit/>
            </a:bodyPr>
            <a:lstStyle>
              <a:lvl1pPr algn="ctr" defTabSz="622300">
                <a:defRPr sz="2200">
                  <a:solidFill>
                    <a:srgbClr val="BD2A33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200">
                  <a:solidFill>
                    <a:srgbClr val="BD2A33"/>
                  </a:solidFill>
                </a:rPr>
                <a:t>Indsæt billede</a:t>
              </a:r>
            </a:p>
          </p:txBody>
        </p:sp>
      </p:grpSp>
      <p:pic>
        <p:nvPicPr>
          <p:cNvPr id="88" name="image.png"/>
          <p:cNvPicPr/>
          <p:nvPr/>
        </p:nvPicPr>
        <p:blipFill>
          <a:blip r:embed="rId2">
            <a:extLst/>
          </a:blip>
          <a:srcRect l="31387" t="8532" r="29946" b="4248"/>
          <a:stretch>
            <a:fillRect/>
          </a:stretch>
        </p:blipFill>
        <p:spPr>
          <a:xfrm>
            <a:off x="23610887" y="74612"/>
            <a:ext cx="7197726" cy="10158413"/>
          </a:xfrm>
          <a:prstGeom prst="rect">
            <a:avLst/>
          </a:prstGeom>
          <a:ln w="12700">
            <a:miter lim="400000"/>
          </a:ln>
        </p:spPr>
      </p:pic>
      <p:sp>
        <p:nvSpPr>
          <p:cNvPr id="89" name="Shape 89"/>
          <p:cNvSpPr/>
          <p:nvPr/>
        </p:nvSpPr>
        <p:spPr>
          <a:xfrm>
            <a:off x="10868025" y="23493412"/>
            <a:ext cx="9429750" cy="1250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 defTabSz="622300">
              <a:lnSpc>
                <a:spcPts val="5000"/>
              </a:lnSpc>
              <a:defRPr sz="1800"/>
            </a:pPr>
            <a:r>
              <a:rPr sz="4000" b="1">
                <a:solidFill>
                  <a:srgbClr val="707173"/>
                </a:solidFill>
              </a:rPr>
              <a:t>Manchet  </a:t>
            </a:r>
            <a:r>
              <a:rPr sz="4000" b="1">
                <a:solidFill>
                  <a:srgbClr val="BD2A33"/>
                </a:solidFill>
              </a:rPr>
              <a:t>(Arial Bold 1. 35/45pt. el. 2. 48/60pt)</a:t>
            </a:r>
          </a:p>
        </p:txBody>
      </p:sp>
      <p:sp>
        <p:nvSpPr>
          <p:cNvPr id="90" name="Shape 90"/>
          <p:cNvSpPr/>
          <p:nvPr/>
        </p:nvSpPr>
        <p:spPr>
          <a:xfrm>
            <a:off x="1016000" y="7705725"/>
            <a:ext cx="19340513" cy="8254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 defTabSz="622300">
              <a:lnSpc>
                <a:spcPts val="6800"/>
              </a:lnSpc>
              <a:defRPr sz="1800"/>
            </a:pPr>
            <a:r>
              <a:rPr sz="5000" b="1"/>
              <a:t>Forfatter: Navn, Titel </a:t>
            </a:r>
            <a:r>
              <a:rPr sz="5000" b="1">
                <a:solidFill>
                  <a:srgbClr val="BD2A33"/>
                </a:solidFill>
              </a:rPr>
              <a:t>(Arial Bold 50pt)</a:t>
            </a:r>
          </a:p>
        </p:txBody>
      </p:sp>
      <p:sp>
        <p:nvSpPr>
          <p:cNvPr id="91" name="Shape 91"/>
          <p:cNvSpPr>
            <a:spLocks noGrp="1"/>
          </p:cNvSpPr>
          <p:nvPr>
            <p:ph type="title" idx="4294967295"/>
          </p:nvPr>
        </p:nvSpPr>
        <p:spPr>
          <a:xfrm>
            <a:off x="1079500" y="3713162"/>
            <a:ext cx="19218275" cy="37226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9000" b="1">
                <a:solidFill>
                  <a:srgbClr val="707173"/>
                </a:solidFill>
              </a:rPr>
              <a:t>Titel </a:t>
            </a:r>
            <a:r>
              <a:rPr sz="9000" b="1">
                <a:solidFill>
                  <a:srgbClr val="BD2A33"/>
                </a:solidFill>
              </a:rPr>
              <a:t>Arial Bold 1. 90/110pt, </a:t>
            </a:r>
            <a:br>
              <a:rPr sz="9000" b="1">
                <a:solidFill>
                  <a:srgbClr val="BD2A33"/>
                </a:solidFill>
              </a:rPr>
            </a:br>
            <a:r>
              <a:rPr sz="9000" b="1">
                <a:solidFill>
                  <a:srgbClr val="BD2A33"/>
                </a:solidFill>
              </a:rPr>
              <a:t>2. 120/130pt, 3. 145/155pt. )</a:t>
            </a:r>
          </a:p>
        </p:txBody>
      </p:sp>
      <p:pic>
        <p:nvPicPr>
          <p:cNvPr id="92" name="DTU Corporate logo_F_A0.png" descr="DTU Corporate logo_F_A0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9226212" y="763587"/>
            <a:ext cx="1130301" cy="1651001"/>
          </a:xfrm>
          <a:prstGeom prst="rect">
            <a:avLst/>
          </a:prstGeom>
          <a:ln w="12700">
            <a:miter lim="400000"/>
          </a:ln>
        </p:spPr>
      </p:pic>
      <p:sp>
        <p:nvSpPr>
          <p:cNvPr id="93" name="Shape 93"/>
          <p:cNvSpPr/>
          <p:nvPr/>
        </p:nvSpPr>
        <p:spPr>
          <a:xfrm>
            <a:off x="592138" y="3057525"/>
            <a:ext cx="20362862" cy="0"/>
          </a:xfrm>
          <a:prstGeom prst="line">
            <a:avLst/>
          </a:prstGeom>
          <a:ln w="63500">
            <a:solidFill>
              <a:srgbClr val="707173"/>
            </a:solidFill>
            <a:round/>
          </a:ln>
        </p:spPr>
        <p:txBody>
          <a:bodyPr lIns="0" tIns="0" rIns="0" bIns="0"/>
          <a:lstStyle/>
          <a:p>
            <a:pPr lvl="0" defTabSz="457200">
              <a:defRPr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94" name="Shape 94"/>
          <p:cNvSpPr/>
          <p:nvPr/>
        </p:nvSpPr>
        <p:spPr>
          <a:xfrm>
            <a:off x="592138" y="28484512"/>
            <a:ext cx="20362862" cy="1"/>
          </a:xfrm>
          <a:prstGeom prst="line">
            <a:avLst/>
          </a:prstGeom>
          <a:ln w="63500">
            <a:solidFill>
              <a:srgbClr val="707173"/>
            </a:solidFill>
            <a:round/>
          </a:ln>
        </p:spPr>
        <p:txBody>
          <a:bodyPr lIns="0" tIns="0" rIns="0" bIns="0"/>
          <a:lstStyle/>
          <a:p>
            <a:pPr lvl="0" defTabSz="457200">
              <a:defRPr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95" name="Shape 95"/>
          <p:cNvSpPr/>
          <p:nvPr/>
        </p:nvSpPr>
        <p:spPr>
          <a:xfrm>
            <a:off x="1079500" y="28994099"/>
            <a:ext cx="9429750" cy="4599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 defTabSz="622300">
              <a:lnSpc>
                <a:spcPts val="1800"/>
              </a:lnSpc>
              <a:defRPr sz="1800"/>
            </a:pPr>
            <a:r>
              <a:t>Note eller </a:t>
            </a:r>
            <a:r>
              <a:rPr sz="1400"/>
              <a:t>Institutnavn</a:t>
            </a:r>
            <a:r>
              <a:t> </a:t>
            </a:r>
            <a:r>
              <a:rPr>
                <a:solidFill>
                  <a:srgbClr val="BD2A33"/>
                </a:solidFill>
              </a:rPr>
              <a:t>(Arial Regular 14/18pt.)</a:t>
            </a:r>
          </a:p>
        </p:txBody>
      </p:sp>
      <p:sp>
        <p:nvSpPr>
          <p:cNvPr id="96" name="Shape 96"/>
          <p:cNvSpPr/>
          <p:nvPr/>
        </p:nvSpPr>
        <p:spPr>
          <a:xfrm>
            <a:off x="10868025" y="28994099"/>
            <a:ext cx="9429750" cy="2205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 defTabSz="622300">
              <a:lnSpc>
                <a:spcPts val="1800"/>
              </a:lnSpc>
              <a:defRPr sz="1800"/>
            </a:pPr>
            <a:r>
              <a:rPr sz="1400"/>
              <a:t>Note eller Institutnavn </a:t>
            </a:r>
            <a:r>
              <a:rPr sz="1400">
                <a:solidFill>
                  <a:srgbClr val="BD2A33"/>
                </a:solidFill>
              </a:rPr>
              <a:t>(Arial Regular 14/18pt.)</a:t>
            </a:r>
          </a:p>
        </p:txBody>
      </p:sp>
      <p:pic>
        <p:nvPicPr>
          <p:cNvPr id="97" name="Dummylogo.pdf" descr="Dummylogo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185862" y="1270000"/>
            <a:ext cx="8435976" cy="128111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D4D600"/>
      </a:accent1>
      <a:accent2>
        <a:srgbClr val="E95E0F"/>
      </a:accent2>
      <a:accent3>
        <a:srgbClr val="8F8F8F"/>
      </a:accent3>
      <a:accent4>
        <a:srgbClr val="707070"/>
      </a:accent4>
      <a:accent5>
        <a:srgbClr val="E5E6AA"/>
      </a:accent5>
      <a:accent6>
        <a:srgbClr val="D3550E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D4D600"/>
          </a:solidFill>
          <a:prstDash val="solid"/>
          <a:bevel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D4D600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D4D600"/>
      </a:accent1>
      <a:accent2>
        <a:srgbClr val="E95E0F"/>
      </a:accent2>
      <a:accent3>
        <a:srgbClr val="8F8F8F"/>
      </a:accent3>
      <a:accent4>
        <a:srgbClr val="707070"/>
      </a:accent4>
      <a:accent5>
        <a:srgbClr val="E5E6AA"/>
      </a:accent5>
      <a:accent6>
        <a:srgbClr val="D3550E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D4D600"/>
          </a:solidFill>
          <a:prstDash val="solid"/>
          <a:bevel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D4D600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641</Words>
  <Application>Microsoft Macintosh PowerPoint</Application>
  <PresentationFormat>Brugerdefineret</PresentationFormat>
  <Paragraphs>72</Paragraphs>
  <Slides>4</Slides>
  <Notes>1</Notes>
  <HiddenSlides>3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Diastitler</vt:lpstr>
      </vt:variant>
      <vt:variant>
        <vt:i4>4</vt:i4>
      </vt:variant>
    </vt:vector>
  </HeadingPairs>
  <TitlesOfParts>
    <vt:vector size="5" baseType="lpstr">
      <vt:lpstr>Default</vt:lpstr>
      <vt:lpstr>Fault-Tolerant Cloud Computing Architectures     A comparative study</vt:lpstr>
      <vt:lpstr>Titel Arial Bold 1. 90/110pt,  2. 120/130pt, 3. 145/155pt. )</vt:lpstr>
      <vt:lpstr>Titel Arial Bold 1. 90/110pt,  2. 120/130pt, 3. 145/155pt. )</vt:lpstr>
      <vt:lpstr>Titel Arial Bold 1. 90/110pt,  2. 120/130pt, 3. 145/155pt. 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Fault-Tolerant Cloud Computing Architectures     A comparative study</dc:title>
  <cp:lastModifiedBy>Andreas Kjeldsen</cp:lastModifiedBy>
  <cp:revision>6</cp:revision>
  <dcterms:modified xsi:type="dcterms:W3CDTF">2014-11-30T17:13:41Z</dcterms:modified>
</cp:coreProperties>
</file>