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1386800" cy="30276800"/>
  <p:notesSz cx="6858000" cy="9144000"/>
  <p:defaultTextStyle>
    <a:lvl1pPr>
      <a:defRPr sz="1200">
        <a:latin typeface="Arial"/>
        <a:ea typeface="Arial"/>
        <a:cs typeface="Arial"/>
        <a:sym typeface="Arial"/>
      </a:defRPr>
    </a:lvl1pPr>
    <a:lvl2pPr indent="457200">
      <a:defRPr sz="1200">
        <a:latin typeface="Arial"/>
        <a:ea typeface="Arial"/>
        <a:cs typeface="Arial"/>
        <a:sym typeface="Arial"/>
      </a:defRPr>
    </a:lvl2pPr>
    <a:lvl3pPr indent="914400">
      <a:defRPr sz="1200">
        <a:latin typeface="Arial"/>
        <a:ea typeface="Arial"/>
        <a:cs typeface="Arial"/>
        <a:sym typeface="Arial"/>
      </a:defRPr>
    </a:lvl3pPr>
    <a:lvl4pPr indent="1371600">
      <a:defRPr sz="1200">
        <a:latin typeface="Arial"/>
        <a:ea typeface="Arial"/>
        <a:cs typeface="Arial"/>
        <a:sym typeface="Arial"/>
      </a:defRPr>
    </a:lvl4pPr>
    <a:lvl5pPr indent="1828800">
      <a:defRPr sz="1200">
        <a:latin typeface="Arial"/>
        <a:ea typeface="Arial"/>
        <a:cs typeface="Arial"/>
        <a:sym typeface="Arial"/>
      </a:defRPr>
    </a:lvl5pPr>
    <a:lvl6pPr>
      <a:defRPr sz="1200">
        <a:latin typeface="Arial"/>
        <a:ea typeface="Arial"/>
        <a:cs typeface="Arial"/>
        <a:sym typeface="Arial"/>
      </a:defRPr>
    </a:lvl6pPr>
    <a:lvl7pPr>
      <a:defRPr sz="1200">
        <a:latin typeface="Arial"/>
        <a:ea typeface="Arial"/>
        <a:cs typeface="Arial"/>
        <a:sym typeface="Arial"/>
      </a:defRPr>
    </a:lvl7pPr>
    <a:lvl8pPr>
      <a:defRPr sz="1200">
        <a:latin typeface="Arial"/>
        <a:ea typeface="Arial"/>
        <a:cs typeface="Arial"/>
        <a:sym typeface="Arial"/>
      </a:defRPr>
    </a:lvl8pPr>
    <a:lvl9pPr>
      <a:defRPr sz="12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F0CA"/>
          </a:solidFill>
        </a:fill>
      </a:tcStyle>
    </a:wholeTbl>
    <a:band2H>
      <a:tcTxStyle b="def" i="def"/>
      <a:tcStyle>
        <a:tcBdr/>
        <a:fill>
          <a:solidFill>
            <a:srgbClr val="F7F7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0CA"/>
          </a:solidFill>
        </a:fill>
      </a:tcStyle>
    </a:wholeTbl>
    <a:band2H>
      <a:tcTxStyle b="def" i="def"/>
      <a:tcStyle>
        <a:tcBdr/>
        <a:fill>
          <a:solidFill>
            <a:srgbClr val="F7E9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" name="Shape 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Tekst og Streger i 100% farve – Baggrund i 90% Transparent.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indent="457200"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indent="914400"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indent="1371600"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indent="1828800"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622300">
        <a:lnSpc>
          <a:spcPts val="5000"/>
        </a:lnSpc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marL="342900" indent="-341312" defTabSz="622300">
        <a:lnSpc>
          <a:spcPts val="5000"/>
        </a:lnSpc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marL="978781" indent="-977194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marL="1416402" indent="-924277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marL="1906587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marL="2363787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marL="2820987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marL="3278187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marL="3735387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2138" y="3057525"/>
            <a:ext cx="20362862" cy="25514300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/>
            </a:pPr>
          </a:p>
        </p:txBody>
      </p:sp>
      <p:sp>
        <p:nvSpPr>
          <p:cNvPr id="7" name="Shape 7"/>
          <p:cNvSpPr/>
          <p:nvPr/>
        </p:nvSpPr>
        <p:spPr>
          <a:xfrm>
            <a:off x="592138" y="3057525"/>
            <a:ext cx="20362862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92138" y="28484512"/>
            <a:ext cx="20362862" cy="1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9" name="DTU Corporate logo_F_A0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>
            <a:off x="1079500" y="28994099"/>
            <a:ext cx="9429750" cy="45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1800"/>
              </a:lnSpc>
              <a:defRPr sz="1800"/>
            </a:lvl1pPr>
          </a:lstStyle>
          <a:p>
            <a:pPr lvl="0"/>
            <a:r>
              <a:t>DTU Compute</a:t>
            </a:r>
            <a:endParaRPr>
              <a:solidFill>
                <a:srgbClr val="BD2A33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0868025" y="28994099"/>
            <a:ext cx="9429750" cy="2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1800"/>
              </a:lnSpc>
              <a:defRPr sz="1800"/>
            </a:lvl1pPr>
          </a:lstStyle>
          <a:p>
            <a:pPr lvl="0"/>
            <a:r>
              <a:t>DTU Compute</a:t>
            </a:r>
          </a:p>
        </p:txBody>
      </p:sp>
      <p:sp>
        <p:nvSpPr>
          <p:cNvPr id="12" name="Shape 12"/>
          <p:cNvSpPr/>
          <p:nvPr>
            <p:ph type="title" idx="4294967295"/>
          </p:nvPr>
        </p:nvSpPr>
        <p:spPr>
          <a:xfrm>
            <a:off x="1079500" y="3713162"/>
            <a:ext cx="19218275" cy="293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100000"/>
              </a:lnSpc>
              <a:defRPr b="0" sz="1800">
                <a:solidFill>
                  <a:srgbClr val="000000"/>
                </a:solidFill>
              </a:defRPr>
            </a:pPr>
            <a:r>
              <a:rPr b="1" sz="9000">
                <a:solidFill>
                  <a:srgbClr val="707173"/>
                </a:solidFill>
              </a:rPr>
              <a:t>Fault-Tolerant Cloud Computing Architectures 				</a:t>
            </a:r>
            <a:r>
              <a:rPr b="1" sz="6000">
                <a:solidFill>
                  <a:srgbClr val="BD2A33"/>
                </a:solidFill>
              </a:rPr>
              <a:t>A comparative study</a:t>
            </a:r>
          </a:p>
        </p:txBody>
      </p:sp>
      <p:sp>
        <p:nvSpPr>
          <p:cNvPr id="13" name="Shape 13"/>
          <p:cNvSpPr/>
          <p:nvPr>
            <p:ph type="body" idx="4294967295"/>
          </p:nvPr>
        </p:nvSpPr>
        <p:spPr>
          <a:xfrm>
            <a:off x="-59192" y="11449962"/>
            <a:ext cx="21386801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defRPr sz="5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707173"/>
                </a:solidFill>
              </a:rPr>
              <a:t>Architecture</a:t>
            </a:r>
          </a:p>
        </p:txBody>
      </p:sp>
      <p:sp>
        <p:nvSpPr>
          <p:cNvPr id="14" name="Shape 14"/>
          <p:cNvSpPr/>
          <p:nvPr/>
        </p:nvSpPr>
        <p:spPr>
          <a:xfrm>
            <a:off x="1016000" y="6859587"/>
            <a:ext cx="19340513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6800"/>
              </a:lnSpc>
              <a:defRPr b="1" sz="4800"/>
            </a:lvl1pPr>
          </a:lstStyle>
          <a:p>
            <a:pPr lvl="0">
              <a:defRPr b="0" sz="1800"/>
            </a:pPr>
            <a:r>
              <a:rPr b="1" sz="4800"/>
              <a:t>Authors: Andreas Kjeldsen (s092638), Morten Eskesen (s133334)</a:t>
            </a:r>
          </a:p>
        </p:txBody>
      </p:sp>
      <p:pic>
        <p:nvPicPr>
          <p:cNvPr id="15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17267238" cy="1349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aw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68992" y="8459466"/>
            <a:ext cx="4953001" cy="279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cp-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88471" y="9446434"/>
            <a:ext cx="6543420" cy="820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GCPwebapparchi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466368" y="12466522"/>
            <a:ext cx="6987626" cy="482958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12538525" y="17409955"/>
            <a:ext cx="4879949" cy="27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300"/>
            </a:lvl1pPr>
          </a:lstStyle>
          <a:p>
            <a:pPr lvl="0">
              <a:defRPr b="0" sz="1800"/>
            </a:pPr>
            <a:r>
              <a:rPr b="1" sz="1300"/>
              <a:t>Google Web Application Architecture on Google App Engine </a:t>
            </a:r>
          </a:p>
        </p:txBody>
      </p:sp>
      <p:pic>
        <p:nvPicPr>
          <p:cNvPr id="20" name="aws_architecture_app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01392" y="11919862"/>
            <a:ext cx="6641227" cy="570521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1394256" y="17680624"/>
            <a:ext cx="5198459" cy="27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300"/>
            </a:lvl1pPr>
          </a:lstStyle>
          <a:p>
            <a:pPr lvl="0">
              <a:defRPr b="0" sz="1800"/>
            </a:pPr>
            <a:r>
              <a:rPr b="1" sz="1300"/>
              <a:t>Example of fault-tolerant application architecture hosted on AWS</a:t>
            </a:r>
          </a:p>
        </p:txBody>
      </p:sp>
      <p:sp>
        <p:nvSpPr>
          <p:cNvPr id="22" name="Shape 22"/>
          <p:cNvSpPr/>
          <p:nvPr/>
        </p:nvSpPr>
        <p:spPr>
          <a:xfrm>
            <a:off x="80168" y="19930947"/>
            <a:ext cx="21386801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622300">
              <a:lnSpc>
                <a:spcPts val="5000"/>
              </a:lnSpc>
              <a:defRPr b="1" sz="5000">
                <a:solidFill>
                  <a:srgbClr val="707173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707173"/>
                </a:solidFill>
              </a:rPr>
              <a:t>Redundant storage</a:t>
            </a:r>
          </a:p>
        </p:txBody>
      </p:sp>
      <p:sp>
        <p:nvSpPr>
          <p:cNvPr id="23" name="Shape 23"/>
          <p:cNvSpPr/>
          <p:nvPr/>
        </p:nvSpPr>
        <p:spPr>
          <a:xfrm>
            <a:off x="80168" y="22464401"/>
            <a:ext cx="21386801" cy="820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622300">
              <a:lnSpc>
                <a:spcPts val="5000"/>
              </a:lnSpc>
              <a:defRPr b="1" sz="5000">
                <a:solidFill>
                  <a:srgbClr val="707173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707173"/>
                </a:solidFill>
              </a:rPr>
              <a:t>Availability</a:t>
            </a:r>
          </a:p>
        </p:txBody>
      </p:sp>
      <p:sp>
        <p:nvSpPr>
          <p:cNvPr id="24" name="Shape 24"/>
          <p:cNvSpPr/>
          <p:nvPr/>
        </p:nvSpPr>
        <p:spPr>
          <a:xfrm>
            <a:off x="-59192" y="24957024"/>
            <a:ext cx="21386801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622300">
              <a:lnSpc>
                <a:spcPts val="5000"/>
              </a:lnSpc>
              <a:defRPr b="1" sz="5000">
                <a:solidFill>
                  <a:srgbClr val="707173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707173"/>
                </a:solidFill>
              </a:rPr>
              <a:t>Load balancing</a:t>
            </a:r>
          </a:p>
        </p:txBody>
      </p:sp>
      <p:sp>
        <p:nvSpPr>
          <p:cNvPr id="25" name="Shape 25"/>
          <p:cNvSpPr/>
          <p:nvPr/>
        </p:nvSpPr>
        <p:spPr>
          <a:xfrm>
            <a:off x="1506142" y="18130625"/>
            <a:ext cx="131532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26" name="Shape 26"/>
          <p:cNvSpPr/>
          <p:nvPr/>
        </p:nvSpPr>
        <p:spPr>
          <a:xfrm>
            <a:off x="12621451" y="18130625"/>
            <a:ext cx="131532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27" name="Shape 27"/>
          <p:cNvSpPr/>
          <p:nvPr/>
        </p:nvSpPr>
        <p:spPr>
          <a:xfrm>
            <a:off x="1506142" y="20630713"/>
            <a:ext cx="131532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28" name="Shape 28"/>
          <p:cNvSpPr/>
          <p:nvPr/>
        </p:nvSpPr>
        <p:spPr>
          <a:xfrm>
            <a:off x="12621451" y="20630713"/>
            <a:ext cx="131532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29" name="Shape 29"/>
          <p:cNvSpPr/>
          <p:nvPr/>
        </p:nvSpPr>
        <p:spPr>
          <a:xfrm>
            <a:off x="12621451" y="23134047"/>
            <a:ext cx="131532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30" name="Shape 30"/>
          <p:cNvSpPr/>
          <p:nvPr/>
        </p:nvSpPr>
        <p:spPr>
          <a:xfrm>
            <a:off x="1506142" y="23134047"/>
            <a:ext cx="131532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31" name="Shape 31"/>
          <p:cNvSpPr/>
          <p:nvPr/>
        </p:nvSpPr>
        <p:spPr>
          <a:xfrm>
            <a:off x="12621451" y="25793404"/>
            <a:ext cx="1315329" cy="41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  <p:sp>
        <p:nvSpPr>
          <p:cNvPr id="32" name="Shape 32"/>
          <p:cNvSpPr/>
          <p:nvPr/>
        </p:nvSpPr>
        <p:spPr>
          <a:xfrm>
            <a:off x="1506142" y="25793404"/>
            <a:ext cx="1315329" cy="41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Tekst her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92138" y="3057525"/>
            <a:ext cx="20362862" cy="24566563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/>
            </a:pPr>
          </a:p>
        </p:txBody>
      </p:sp>
      <p:grpSp>
        <p:nvGrpSpPr>
          <p:cNvPr id="39" name="Group 39"/>
          <p:cNvGrpSpPr/>
          <p:nvPr/>
        </p:nvGrpSpPr>
        <p:grpSpPr>
          <a:xfrm>
            <a:off x="10868025" y="9739312"/>
            <a:ext cx="9032875" cy="3922713"/>
            <a:chOff x="0" y="0"/>
            <a:chExt cx="9032875" cy="3922712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9032875" cy="3922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3483159" y="1762365"/>
              <a:ext cx="2066557" cy="397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pic>
        <p:nvPicPr>
          <p:cNvPr id="40" name="image.png"/>
          <p:cNvPicPr/>
          <p:nvPr/>
        </p:nvPicPr>
        <p:blipFill>
          <a:blip r:embed="rId2">
            <a:extLst/>
          </a:blip>
          <a:srcRect l="31387" t="8532" r="29946" b="4248"/>
          <a:stretch>
            <a:fillRect/>
          </a:stretch>
        </p:blipFill>
        <p:spPr>
          <a:xfrm>
            <a:off x="23610887" y="74612"/>
            <a:ext cx="7197726" cy="101473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592138" y="3057525"/>
            <a:ext cx="20362862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592138" y="27624087"/>
            <a:ext cx="20362862" cy="1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3" name="DTU Corporate logo_F_A0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title" idx="4294967295"/>
          </p:nvPr>
        </p:nvSpPr>
        <p:spPr>
          <a:xfrm>
            <a:off x="1079500" y="3713162"/>
            <a:ext cx="19218275" cy="3722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ts val="11000"/>
              </a:lnSpc>
              <a:defRPr b="0" sz="1800">
                <a:solidFill>
                  <a:srgbClr val="000000"/>
                </a:solidFill>
              </a:defRPr>
            </a:pPr>
            <a:r>
              <a:rPr b="1" sz="9000">
                <a:solidFill>
                  <a:srgbClr val="707173"/>
                </a:solidFill>
              </a:rPr>
              <a:t>Titel </a:t>
            </a:r>
            <a:r>
              <a:rPr b="1" sz="9000">
                <a:solidFill>
                  <a:srgbClr val="BD2A33"/>
                </a:solidFill>
              </a:rPr>
              <a:t>Arial Bold 1. 90/110pt, </a:t>
            </a:r>
            <a:br>
              <a:rPr b="1" sz="9000">
                <a:solidFill>
                  <a:srgbClr val="BD2A33"/>
                </a:solidFill>
              </a:rPr>
            </a:br>
            <a:r>
              <a:rPr b="1" sz="9000">
                <a:solidFill>
                  <a:srgbClr val="BD2A33"/>
                </a:solidFill>
              </a:rPr>
              <a:t>2. 120/130pt, 3. 145/155pt. )</a:t>
            </a:r>
          </a:p>
        </p:txBody>
      </p:sp>
      <p:sp>
        <p:nvSpPr>
          <p:cNvPr id="45" name="Shape 45"/>
          <p:cNvSpPr/>
          <p:nvPr>
            <p:ph type="body" idx="4294967295"/>
          </p:nvPr>
        </p:nvSpPr>
        <p:spPr>
          <a:xfrm>
            <a:off x="1079500" y="9739312"/>
            <a:ext cx="9429750" cy="1721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707173"/>
                </a:solidFill>
              </a:rPr>
              <a:t>Manchet  </a:t>
            </a:r>
            <a:r>
              <a:rPr b="1" sz="4000">
                <a:solidFill>
                  <a:srgbClr val="BD2A33"/>
                </a:solidFill>
              </a:rPr>
              <a:t>(Arial Bold 1. 30/40pt. el. </a:t>
            </a:r>
            <a:endParaRPr b="1"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BD2A33"/>
                </a:solidFill>
              </a:rPr>
              <a:t>2. 40/50pt)</a:t>
            </a:r>
            <a:endParaRPr b="1"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endParaRPr b="1"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endParaRPr b="1" sz="4900">
              <a:solidFill>
                <a:srgbClr val="707173"/>
              </a:solidFill>
            </a:endParaRPr>
          </a:p>
          <a:p>
            <a:pPr lvl="0" marL="0" indent="0">
              <a:lnSpc>
                <a:spcPts val="3000"/>
              </a:lnSpc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707173"/>
                </a:solidFill>
              </a:rPr>
              <a:t>Mellemrubrik </a:t>
            </a:r>
            <a:r>
              <a:rPr b="1" sz="2200">
                <a:solidFill>
                  <a:srgbClr val="BD2A33"/>
                </a:solidFill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</a:rPr>
              <a:t> </a:t>
            </a:r>
            <a:endParaRPr b="1" sz="2200">
              <a:solidFill>
                <a:srgbClr val="707173"/>
              </a:solidFill>
            </a:endParaRPr>
          </a:p>
          <a:p>
            <a:pPr lvl="0" marL="0" indent="0">
              <a:lnSpc>
                <a:spcPts val="3000"/>
              </a:lnSpc>
              <a:defRPr b="0" sz="1800">
                <a:solidFill>
                  <a:srgbClr val="000000"/>
                </a:solidFill>
              </a:defRPr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</a:p>
        </p:txBody>
      </p:sp>
      <p:sp>
        <p:nvSpPr>
          <p:cNvPr id="46" name="Shape 46"/>
          <p:cNvSpPr/>
          <p:nvPr/>
        </p:nvSpPr>
        <p:spPr>
          <a:xfrm>
            <a:off x="10868025" y="15139987"/>
            <a:ext cx="9429750" cy="745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3000"/>
              </a:lnSpc>
              <a:defRPr sz="1800"/>
            </a:pPr>
            <a:r>
              <a:rPr b="1" sz="2200">
                <a:solidFill>
                  <a:srgbClr val="707173"/>
                </a:solidFill>
              </a:rPr>
              <a:t>Mellemrubrik </a:t>
            </a:r>
            <a:r>
              <a:rPr b="1" sz="2200">
                <a:solidFill>
                  <a:srgbClr val="BD2A33"/>
                </a:solidFill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</a:rPr>
              <a:t> </a:t>
            </a:r>
            <a:endParaRPr b="1" sz="2200">
              <a:solidFill>
                <a:srgbClr val="707173"/>
              </a:solidFill>
            </a:endParaRPr>
          </a:p>
          <a:p>
            <a:pPr lvl="0" defTabSz="622300">
              <a:lnSpc>
                <a:spcPts val="3000"/>
              </a:lnSpc>
              <a:defRPr sz="1800"/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</a:p>
        </p:txBody>
      </p:sp>
      <p:sp>
        <p:nvSpPr>
          <p:cNvPr id="47" name="Shape 47"/>
          <p:cNvSpPr/>
          <p:nvPr/>
        </p:nvSpPr>
        <p:spPr>
          <a:xfrm>
            <a:off x="1016000" y="7705725"/>
            <a:ext cx="19340513" cy="8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6800"/>
              </a:lnSpc>
              <a:defRPr sz="1800"/>
            </a:pPr>
            <a:r>
              <a:rPr b="1" sz="5000"/>
              <a:t>Forfatter: Navn, Titel </a:t>
            </a:r>
            <a:r>
              <a:rPr b="1" sz="5000">
                <a:solidFill>
                  <a:srgbClr val="BD2A33"/>
                </a:solidFill>
              </a:rPr>
              <a:t>(Arial Bold 50pt)</a:t>
            </a:r>
          </a:p>
        </p:txBody>
      </p:sp>
      <p:sp>
        <p:nvSpPr>
          <p:cNvPr id="48" name="Shape 48"/>
          <p:cNvSpPr/>
          <p:nvPr/>
        </p:nvSpPr>
        <p:spPr>
          <a:xfrm>
            <a:off x="10868025" y="13916025"/>
            <a:ext cx="9032875" cy="23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/>
              <a:t>Billedtekst </a:t>
            </a:r>
            <a:r>
              <a:rPr sz="1300">
                <a:solidFill>
                  <a:srgbClr val="BD2A33"/>
                </a:solidFill>
              </a:rPr>
              <a:t>(Arial Regular 13/20Pt.)</a:t>
            </a:r>
          </a:p>
        </p:txBody>
      </p:sp>
      <p:sp>
        <p:nvSpPr>
          <p:cNvPr id="49" name="Shape 49"/>
          <p:cNvSpPr/>
          <p:nvPr/>
        </p:nvSpPr>
        <p:spPr>
          <a:xfrm>
            <a:off x="10868025" y="19388137"/>
            <a:ext cx="9429750" cy="168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707173"/>
                </a:solidFill>
              </a:rPr>
              <a:t>Manchet  </a:t>
            </a:r>
            <a:r>
              <a:rPr b="1" sz="4000">
                <a:solidFill>
                  <a:srgbClr val="BD2A33"/>
                </a:solidFill>
              </a:rPr>
              <a:t>(Arial Bold 1. 30/40pt. el. </a:t>
            </a:r>
            <a:endParaRPr b="1" sz="4000">
              <a:solidFill>
                <a:srgbClr val="BD2A33"/>
              </a:solidFill>
            </a:endParaRPr>
          </a:p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BD2A33"/>
                </a:solidFill>
              </a:rPr>
              <a:t>2. 40/50pt)</a:t>
            </a:r>
            <a:endParaRPr b="1" sz="4000">
              <a:solidFill>
                <a:srgbClr val="BD2A33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0868025" y="22772687"/>
            <a:ext cx="9429750" cy="112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3000"/>
              </a:lnSpc>
              <a:defRPr sz="1800"/>
            </a:pPr>
            <a:r>
              <a:rPr b="1" sz="2200">
                <a:solidFill>
                  <a:srgbClr val="707173"/>
                </a:solidFill>
              </a:rPr>
              <a:t>Mellemrubrik </a:t>
            </a:r>
            <a:r>
              <a:rPr b="1" sz="2200">
                <a:solidFill>
                  <a:srgbClr val="BD2A33"/>
                </a:solidFill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</a:rPr>
              <a:t> </a:t>
            </a:r>
            <a:endParaRPr b="1" sz="2200">
              <a:solidFill>
                <a:srgbClr val="707173"/>
              </a:solidFill>
            </a:endParaRPr>
          </a:p>
          <a:p>
            <a:pPr lvl="0" defTabSz="622300">
              <a:lnSpc>
                <a:spcPts val="3000"/>
              </a:lnSpc>
              <a:defRPr sz="1800"/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  <a:endParaRPr b="1" sz="2200">
              <a:solidFill>
                <a:srgbClr val="707173"/>
              </a:solidFill>
            </a:endParaRPr>
          </a:p>
        </p:txBody>
      </p:sp>
      <p:pic>
        <p:nvPicPr>
          <p:cNvPr id="51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8435976" cy="1281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Dummylogo.pdf" descr="Dummylogo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0287" y="28514675"/>
            <a:ext cx="4746626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Dummylogo.pdf" descr="Dummylogo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179550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Dummylogo.pdf" descr="Dummylogo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29525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.png"/>
          <p:cNvPicPr/>
          <p:nvPr/>
        </p:nvPicPr>
        <p:blipFill>
          <a:blip r:embed="rId2">
            <a:extLst/>
          </a:blip>
          <a:srcRect l="31387" t="8532" r="29946" b="4248"/>
          <a:stretch>
            <a:fillRect/>
          </a:stretch>
        </p:blipFill>
        <p:spPr>
          <a:xfrm>
            <a:off x="23610887" y="74612"/>
            <a:ext cx="7197726" cy="101473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592138" y="3057525"/>
            <a:ext cx="20362862" cy="24566563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/>
            </a:pPr>
          </a:p>
        </p:txBody>
      </p:sp>
      <p:grpSp>
        <p:nvGrpSpPr>
          <p:cNvPr id="60" name="Group 60"/>
          <p:cNvGrpSpPr/>
          <p:nvPr/>
        </p:nvGrpSpPr>
        <p:grpSpPr>
          <a:xfrm>
            <a:off x="10868025" y="9739312"/>
            <a:ext cx="5038725" cy="3922713"/>
            <a:chOff x="0" y="0"/>
            <a:chExt cx="5038725" cy="3922712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5038725" cy="3922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1486084" y="1762365"/>
              <a:ext cx="2066557" cy="397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sp>
        <p:nvSpPr>
          <p:cNvPr id="61" name="Shape 61"/>
          <p:cNvSpPr/>
          <p:nvPr/>
        </p:nvSpPr>
        <p:spPr>
          <a:xfrm>
            <a:off x="592138" y="3057525"/>
            <a:ext cx="20362862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592138" y="27624087"/>
            <a:ext cx="20362862" cy="1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63" name="DTU Corporate logo_F_A0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title" idx="4294967295"/>
          </p:nvPr>
        </p:nvSpPr>
        <p:spPr>
          <a:xfrm>
            <a:off x="1079500" y="3713162"/>
            <a:ext cx="19218275" cy="3722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ts val="11000"/>
              </a:lnSpc>
              <a:defRPr b="0" sz="1800">
                <a:solidFill>
                  <a:srgbClr val="000000"/>
                </a:solidFill>
              </a:defRPr>
            </a:pPr>
            <a:r>
              <a:rPr b="1" sz="9000">
                <a:solidFill>
                  <a:srgbClr val="707173"/>
                </a:solidFill>
              </a:rPr>
              <a:t>Titel </a:t>
            </a:r>
            <a:r>
              <a:rPr b="1" sz="9000">
                <a:solidFill>
                  <a:srgbClr val="BD2A33"/>
                </a:solidFill>
              </a:rPr>
              <a:t>Arial Bold 1. 90/110pt, </a:t>
            </a:r>
            <a:br>
              <a:rPr b="1" sz="9000">
                <a:solidFill>
                  <a:srgbClr val="BD2A33"/>
                </a:solidFill>
              </a:rPr>
            </a:br>
            <a:r>
              <a:rPr b="1" sz="9000">
                <a:solidFill>
                  <a:srgbClr val="BD2A33"/>
                </a:solidFill>
              </a:rPr>
              <a:t>2. 120/130pt, 3. 145/155pt. )</a:t>
            </a:r>
          </a:p>
        </p:txBody>
      </p:sp>
      <p:sp>
        <p:nvSpPr>
          <p:cNvPr id="65" name="Shape 65"/>
          <p:cNvSpPr/>
          <p:nvPr>
            <p:ph type="body" idx="4294967295"/>
          </p:nvPr>
        </p:nvSpPr>
        <p:spPr>
          <a:xfrm>
            <a:off x="1079500" y="9739312"/>
            <a:ext cx="9429750" cy="11233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707173"/>
                </a:solidFill>
              </a:rPr>
              <a:t>Manchet  </a:t>
            </a:r>
            <a:r>
              <a:rPr b="1" sz="4000">
                <a:solidFill>
                  <a:srgbClr val="BD2A33"/>
                </a:solidFill>
              </a:rPr>
              <a:t>(Arial Bold 1. 30/40pt. el. </a:t>
            </a:r>
            <a:endParaRPr b="1"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BD2A33"/>
                </a:solidFill>
              </a:rPr>
              <a:t>2. 40/50pt)</a:t>
            </a:r>
            <a:endParaRPr b="1"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endParaRPr b="1"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endParaRPr b="1" sz="4900">
              <a:solidFill>
                <a:srgbClr val="707173"/>
              </a:solidFill>
            </a:endParaRPr>
          </a:p>
          <a:p>
            <a:pPr lvl="0" marL="0" indent="0">
              <a:lnSpc>
                <a:spcPts val="3000"/>
              </a:lnSpc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707173"/>
                </a:solidFill>
              </a:rPr>
              <a:t>Mellemrubrik </a:t>
            </a:r>
            <a:r>
              <a:rPr b="1" sz="2200">
                <a:solidFill>
                  <a:srgbClr val="BD2A33"/>
                </a:solidFill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</a:rPr>
              <a:t> </a:t>
            </a:r>
            <a:endParaRPr b="1" sz="2200">
              <a:solidFill>
                <a:srgbClr val="707173"/>
              </a:solidFill>
            </a:endParaRPr>
          </a:p>
          <a:p>
            <a:pPr lvl="0" marL="0" indent="0">
              <a:lnSpc>
                <a:spcPts val="3000"/>
              </a:lnSpc>
              <a:defRPr b="0" sz="1800">
                <a:solidFill>
                  <a:srgbClr val="000000"/>
                </a:solidFill>
              </a:defRPr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</a:p>
        </p:txBody>
      </p:sp>
      <p:sp>
        <p:nvSpPr>
          <p:cNvPr id="66" name="Shape 66"/>
          <p:cNvSpPr/>
          <p:nvPr/>
        </p:nvSpPr>
        <p:spPr>
          <a:xfrm>
            <a:off x="1016000" y="7705725"/>
            <a:ext cx="19340513" cy="8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6800"/>
              </a:lnSpc>
              <a:defRPr sz="1800"/>
            </a:pPr>
            <a:r>
              <a:rPr b="1" sz="5000"/>
              <a:t>Forfatter: Navn, Titel </a:t>
            </a:r>
            <a:r>
              <a:rPr b="1" sz="5000">
                <a:solidFill>
                  <a:srgbClr val="BD2A33"/>
                </a:solidFill>
              </a:rPr>
              <a:t>(Arial Bold 50pt)</a:t>
            </a:r>
          </a:p>
        </p:txBody>
      </p:sp>
      <p:sp>
        <p:nvSpPr>
          <p:cNvPr id="67" name="Shape 67"/>
          <p:cNvSpPr/>
          <p:nvPr/>
        </p:nvSpPr>
        <p:spPr>
          <a:xfrm>
            <a:off x="10868025" y="13916025"/>
            <a:ext cx="5038725" cy="23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/>
              <a:t>Billedtekst </a:t>
            </a:r>
            <a:r>
              <a:rPr sz="1300">
                <a:solidFill>
                  <a:srgbClr val="BD2A33"/>
                </a:solidFill>
              </a:rPr>
              <a:t>(Arial Regular 13/20Pt.)</a:t>
            </a:r>
          </a:p>
        </p:txBody>
      </p:sp>
      <p:sp>
        <p:nvSpPr>
          <p:cNvPr id="68" name="Shape 68"/>
          <p:cNvSpPr/>
          <p:nvPr/>
        </p:nvSpPr>
        <p:spPr>
          <a:xfrm>
            <a:off x="10693400" y="15211425"/>
            <a:ext cx="9429750" cy="168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707173"/>
                </a:solidFill>
              </a:rPr>
              <a:t>Manchet  </a:t>
            </a:r>
            <a:r>
              <a:rPr b="1" sz="4000">
                <a:solidFill>
                  <a:srgbClr val="BD2A33"/>
                </a:solidFill>
              </a:rPr>
              <a:t>(Arial Bold 1. 30/40pt. el. </a:t>
            </a:r>
            <a:endParaRPr b="1" sz="4000">
              <a:solidFill>
                <a:srgbClr val="BD2A33"/>
              </a:solidFill>
            </a:endParaRPr>
          </a:p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BD2A33"/>
                </a:solidFill>
              </a:rPr>
              <a:t>2. 40/50pt)</a:t>
            </a:r>
            <a:endParaRPr b="1" sz="4000">
              <a:solidFill>
                <a:srgbClr val="BD2A33"/>
              </a:solidFill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0868025" y="18884900"/>
            <a:ext cx="9429750" cy="1126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3000"/>
              </a:lnSpc>
              <a:defRPr sz="1800"/>
            </a:pPr>
            <a:r>
              <a:rPr b="1" sz="2200">
                <a:solidFill>
                  <a:srgbClr val="707173"/>
                </a:solidFill>
              </a:rPr>
              <a:t>Mellemrubrik </a:t>
            </a:r>
            <a:r>
              <a:rPr b="1" sz="2200">
                <a:solidFill>
                  <a:srgbClr val="BD2A33"/>
                </a:solidFill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</a:rPr>
              <a:t> </a:t>
            </a:r>
            <a:endParaRPr b="1" sz="2200">
              <a:solidFill>
                <a:srgbClr val="707173"/>
              </a:solidFill>
            </a:endParaRPr>
          </a:p>
          <a:p>
            <a:pPr lvl="0" defTabSz="622300">
              <a:lnSpc>
                <a:spcPts val="3000"/>
              </a:lnSpc>
              <a:defRPr sz="1800"/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  <a:endParaRPr b="1" sz="2200">
              <a:solidFill>
                <a:srgbClr val="707173"/>
              </a:solidFill>
            </a:endParaRPr>
          </a:p>
        </p:txBody>
      </p:sp>
      <p:grpSp>
        <p:nvGrpSpPr>
          <p:cNvPr id="72" name="Group 72"/>
          <p:cNvGrpSpPr/>
          <p:nvPr/>
        </p:nvGrpSpPr>
        <p:grpSpPr>
          <a:xfrm>
            <a:off x="16338550" y="9739312"/>
            <a:ext cx="3959225" cy="3922713"/>
            <a:chOff x="0" y="0"/>
            <a:chExt cx="3959225" cy="3922712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3959225" cy="3922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946334" y="1762365"/>
              <a:ext cx="2066557" cy="397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16338550" y="13916025"/>
            <a:ext cx="3959225" cy="23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/>
              <a:t>Billedtekst </a:t>
            </a:r>
            <a:r>
              <a:rPr sz="1300">
                <a:solidFill>
                  <a:srgbClr val="BD2A33"/>
                </a:solidFill>
              </a:rPr>
              <a:t>(Arial Regular 13/20Pt.)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1079500" y="21475700"/>
            <a:ext cx="9429750" cy="3922713"/>
            <a:chOff x="0" y="0"/>
            <a:chExt cx="9429750" cy="3922712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9429750" cy="3922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3681596" y="1762365"/>
              <a:ext cx="2066558" cy="397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1079500" y="25652412"/>
            <a:ext cx="9429750" cy="23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/>
              <a:t>Billedtekst </a:t>
            </a:r>
            <a:r>
              <a:rPr sz="1300">
                <a:solidFill>
                  <a:srgbClr val="BD2A33"/>
                </a:solidFill>
              </a:rPr>
              <a:t>(Arial Regular 13/20Pt.)</a:t>
            </a:r>
          </a:p>
        </p:txBody>
      </p:sp>
      <p:pic>
        <p:nvPicPr>
          <p:cNvPr id="78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8435976" cy="1281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Dummylogo.pdf" descr="Dummylogo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0287" y="28514675"/>
            <a:ext cx="4746626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Dummylogo.pdf" descr="Dummylogo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179550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Dummylogo.pdf" descr="Dummylogo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29525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92138" y="3057525"/>
            <a:ext cx="20362862" cy="25514300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/>
            </a:pPr>
          </a:p>
        </p:txBody>
      </p:sp>
      <p:sp>
        <p:nvSpPr>
          <p:cNvPr id="84" name="Shape 84"/>
          <p:cNvSpPr/>
          <p:nvPr/>
        </p:nvSpPr>
        <p:spPr>
          <a:xfrm>
            <a:off x="1016000" y="23493412"/>
            <a:ext cx="9429750" cy="12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707173"/>
                </a:solidFill>
              </a:rPr>
              <a:t>Manchet  </a:t>
            </a:r>
            <a:r>
              <a:rPr b="1" sz="4000">
                <a:solidFill>
                  <a:srgbClr val="BD2A33"/>
                </a:solidFill>
              </a:rPr>
              <a:t>(Arial Bold 1. 35/45pt. el. 2. 48/60pt)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1014411" y="9383712"/>
            <a:ext cx="19342103" cy="13357226"/>
            <a:chOff x="0" y="0"/>
            <a:chExt cx="19342101" cy="13357225"/>
          </a:xfrm>
        </p:grpSpPr>
        <p:sp>
          <p:nvSpPr>
            <p:cNvPr id="85" name="Shape 85"/>
            <p:cNvSpPr/>
            <p:nvPr/>
          </p:nvSpPr>
          <p:spPr>
            <a:xfrm>
              <a:off x="-1" y="0"/>
              <a:ext cx="19342102" cy="13357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22300">
                <a:defRPr sz="2200">
                  <a:solidFill>
                    <a:srgbClr val="BD2A33"/>
                  </a:solidFill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8763795" y="6486960"/>
              <a:ext cx="1814510" cy="383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122" tIns="31122" rIns="31122" bIns="31122" numCol="1" anchor="ctr">
              <a:spAutoFit/>
            </a:bodyPr>
            <a:lstStyle>
              <a:lvl1pPr algn="ctr" defTabSz="622300">
                <a:defRPr sz="2200">
                  <a:solidFill>
                    <a:srgbClr val="BD2A33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BD2A33"/>
                  </a:solidFill>
                </a:rPr>
                <a:t>Indsæt billede</a:t>
              </a:r>
            </a:p>
          </p:txBody>
        </p:sp>
      </p:grpSp>
      <p:pic>
        <p:nvPicPr>
          <p:cNvPr id="88" name="image.png"/>
          <p:cNvPicPr/>
          <p:nvPr/>
        </p:nvPicPr>
        <p:blipFill>
          <a:blip r:embed="rId2">
            <a:extLst/>
          </a:blip>
          <a:srcRect l="31387" t="8532" r="29946" b="4248"/>
          <a:stretch>
            <a:fillRect/>
          </a:stretch>
        </p:blipFill>
        <p:spPr>
          <a:xfrm>
            <a:off x="23610887" y="74612"/>
            <a:ext cx="7197726" cy="1015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10868025" y="23493412"/>
            <a:ext cx="9429750" cy="12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707173"/>
                </a:solidFill>
              </a:rPr>
              <a:t>Manchet  </a:t>
            </a:r>
            <a:r>
              <a:rPr b="1" sz="4000">
                <a:solidFill>
                  <a:srgbClr val="BD2A33"/>
                </a:solidFill>
              </a:rPr>
              <a:t>(Arial Bold 1. 35/45pt. el. 2. 48/60pt)</a:t>
            </a:r>
          </a:p>
        </p:txBody>
      </p:sp>
      <p:sp>
        <p:nvSpPr>
          <p:cNvPr id="90" name="Shape 90"/>
          <p:cNvSpPr/>
          <p:nvPr/>
        </p:nvSpPr>
        <p:spPr>
          <a:xfrm>
            <a:off x="1016000" y="7705725"/>
            <a:ext cx="19340513" cy="8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6800"/>
              </a:lnSpc>
              <a:defRPr sz="1800"/>
            </a:pPr>
            <a:r>
              <a:rPr b="1" sz="5000"/>
              <a:t>Forfatter: Navn, Titel </a:t>
            </a:r>
            <a:r>
              <a:rPr b="1" sz="5000">
                <a:solidFill>
                  <a:srgbClr val="BD2A33"/>
                </a:solidFill>
              </a:rPr>
              <a:t>(Arial Bold 50pt)</a:t>
            </a:r>
          </a:p>
        </p:txBody>
      </p:sp>
      <p:sp>
        <p:nvSpPr>
          <p:cNvPr id="91" name="Shape 91"/>
          <p:cNvSpPr/>
          <p:nvPr>
            <p:ph type="title" idx="4294967295"/>
          </p:nvPr>
        </p:nvSpPr>
        <p:spPr>
          <a:xfrm>
            <a:off x="1079500" y="3713162"/>
            <a:ext cx="19218275" cy="3722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000">
                <a:solidFill>
                  <a:srgbClr val="707173"/>
                </a:solidFill>
              </a:rPr>
              <a:t>Titel </a:t>
            </a:r>
            <a:r>
              <a:rPr b="1" sz="9000">
                <a:solidFill>
                  <a:srgbClr val="BD2A33"/>
                </a:solidFill>
              </a:rPr>
              <a:t>Arial Bold 1. 90/110pt, </a:t>
            </a:r>
            <a:br>
              <a:rPr b="1" sz="9000">
                <a:solidFill>
                  <a:srgbClr val="BD2A33"/>
                </a:solidFill>
              </a:rPr>
            </a:br>
            <a:r>
              <a:rPr b="1" sz="9000">
                <a:solidFill>
                  <a:srgbClr val="BD2A33"/>
                </a:solidFill>
              </a:rPr>
              <a:t>2. 120/130pt, 3. 145/155pt. )</a:t>
            </a:r>
          </a:p>
        </p:txBody>
      </p:sp>
      <p:pic>
        <p:nvPicPr>
          <p:cNvPr id="92" name="DTU Corporate logo_F_A0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592138" y="3057525"/>
            <a:ext cx="20362862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592138" y="28484512"/>
            <a:ext cx="20362862" cy="1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1079500" y="28994099"/>
            <a:ext cx="9429750" cy="45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1800"/>
              </a:lnSpc>
              <a:defRPr sz="1800"/>
            </a:pPr>
            <a:r>
              <a:t>Note eller </a:t>
            </a:r>
            <a:r>
              <a:rPr sz="1400"/>
              <a:t>Institutnavn</a:t>
            </a:r>
            <a:r>
              <a:t> </a:t>
            </a:r>
            <a:r>
              <a:rPr>
                <a:solidFill>
                  <a:srgbClr val="BD2A33"/>
                </a:solidFill>
              </a:rPr>
              <a:t>(Arial Regular 14/18pt.)</a:t>
            </a:r>
            <a:endParaRPr>
              <a:solidFill>
                <a:srgbClr val="BD2A33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0868025" y="28994099"/>
            <a:ext cx="9429750" cy="220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1800"/>
              </a:lnSpc>
              <a:defRPr sz="1800"/>
            </a:pPr>
            <a:r>
              <a:rPr sz="1400"/>
              <a:t>Note eller Institutnavn </a:t>
            </a:r>
            <a:r>
              <a:rPr sz="1400">
                <a:solidFill>
                  <a:srgbClr val="BD2A33"/>
                </a:solidFill>
              </a:rPr>
              <a:t>(Arial Regular 14/18pt.)</a:t>
            </a:r>
          </a:p>
        </p:txBody>
      </p:sp>
      <p:pic>
        <p:nvPicPr>
          <p:cNvPr id="97" name="Dummylogo.pdf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8435976" cy="1281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