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7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4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2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91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9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8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23" d="100"/>
          <a:sy n="223" d="100"/>
        </p:scale>
        <p:origin x="3400" y="4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61FC-957A-D545-8321-8219CAD69652}" type="datetimeFigureOut">
              <a:rPr lang="da-DK" smtClean="0"/>
              <a:t>02/12/14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155F-E11B-1B4E-BD42-F8A85FF63D5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45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61FC-957A-D545-8321-8219CAD69652}" type="datetimeFigureOut">
              <a:rPr lang="da-DK" smtClean="0"/>
              <a:t>02/12/14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155F-E11B-1B4E-BD42-F8A85FF63D5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204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1" y="274639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61FC-957A-D545-8321-8219CAD69652}" type="datetimeFigureOut">
              <a:rPr lang="da-DK" smtClean="0"/>
              <a:t>02/12/14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155F-E11B-1B4E-BD42-F8A85FF63D5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761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61FC-957A-D545-8321-8219CAD69652}" type="datetimeFigureOut">
              <a:rPr lang="da-DK" smtClean="0"/>
              <a:t>02/12/14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155F-E11B-1B4E-BD42-F8A85FF63D5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046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61FC-957A-D545-8321-8219CAD69652}" type="datetimeFigureOut">
              <a:rPr lang="da-DK" smtClean="0"/>
              <a:t>02/12/14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155F-E11B-1B4E-BD42-F8A85FF63D5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366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61FC-957A-D545-8321-8219CAD69652}" type="datetimeFigureOut">
              <a:rPr lang="da-DK" smtClean="0"/>
              <a:t>02/12/14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155F-E11B-1B4E-BD42-F8A85FF63D5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39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7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4" indent="0">
              <a:buNone/>
              <a:defRPr sz="1600" b="1"/>
            </a:lvl5pPr>
            <a:lvl6pPr marL="2285742" indent="0">
              <a:buNone/>
              <a:defRPr sz="1600" b="1"/>
            </a:lvl6pPr>
            <a:lvl7pPr marL="2742891" indent="0">
              <a:buNone/>
              <a:defRPr sz="1600" b="1"/>
            </a:lvl7pPr>
            <a:lvl8pPr marL="3200039" indent="0">
              <a:buNone/>
              <a:defRPr sz="1600" b="1"/>
            </a:lvl8pPr>
            <a:lvl9pPr marL="3657188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7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4" indent="0">
              <a:buNone/>
              <a:defRPr sz="1600" b="1"/>
            </a:lvl5pPr>
            <a:lvl6pPr marL="2285742" indent="0">
              <a:buNone/>
              <a:defRPr sz="1600" b="1"/>
            </a:lvl6pPr>
            <a:lvl7pPr marL="2742891" indent="0">
              <a:buNone/>
              <a:defRPr sz="1600" b="1"/>
            </a:lvl7pPr>
            <a:lvl8pPr marL="3200039" indent="0">
              <a:buNone/>
              <a:defRPr sz="1600" b="1"/>
            </a:lvl8pPr>
            <a:lvl9pPr marL="3657188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61FC-957A-D545-8321-8219CAD69652}" type="datetimeFigureOut">
              <a:rPr lang="da-DK" smtClean="0"/>
              <a:t>02/12/14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155F-E11B-1B4E-BD42-F8A85FF63D5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387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61FC-957A-D545-8321-8219CAD69652}" type="datetimeFigureOut">
              <a:rPr lang="da-DK" smtClean="0"/>
              <a:t>02/12/14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155F-E11B-1B4E-BD42-F8A85FF63D5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427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61FC-957A-D545-8321-8219CAD69652}" type="datetimeFigureOut">
              <a:rPr lang="da-DK" smtClean="0"/>
              <a:t>02/12/14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155F-E11B-1B4E-BD42-F8A85FF63D5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176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3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7" indent="0">
              <a:buNone/>
              <a:defRPr sz="1000"/>
            </a:lvl3pPr>
            <a:lvl4pPr marL="1371445" indent="0">
              <a:buNone/>
              <a:defRPr sz="900"/>
            </a:lvl4pPr>
            <a:lvl5pPr marL="1828594" indent="0">
              <a:buNone/>
              <a:defRPr sz="900"/>
            </a:lvl5pPr>
            <a:lvl6pPr marL="2285742" indent="0">
              <a:buNone/>
              <a:defRPr sz="900"/>
            </a:lvl6pPr>
            <a:lvl7pPr marL="2742891" indent="0">
              <a:buNone/>
              <a:defRPr sz="900"/>
            </a:lvl7pPr>
            <a:lvl8pPr marL="3200039" indent="0">
              <a:buNone/>
              <a:defRPr sz="900"/>
            </a:lvl8pPr>
            <a:lvl9pPr marL="3657188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61FC-957A-D545-8321-8219CAD69652}" type="datetimeFigureOut">
              <a:rPr lang="da-DK" smtClean="0"/>
              <a:t>02/12/14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155F-E11B-1B4E-BD42-F8A85FF63D5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923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7" indent="0">
              <a:buNone/>
              <a:defRPr sz="2400"/>
            </a:lvl3pPr>
            <a:lvl4pPr marL="1371445" indent="0">
              <a:buNone/>
              <a:defRPr sz="2000"/>
            </a:lvl4pPr>
            <a:lvl5pPr marL="1828594" indent="0">
              <a:buNone/>
              <a:defRPr sz="2000"/>
            </a:lvl5pPr>
            <a:lvl6pPr marL="2285742" indent="0">
              <a:buNone/>
              <a:defRPr sz="2000"/>
            </a:lvl6pPr>
            <a:lvl7pPr marL="2742891" indent="0">
              <a:buNone/>
              <a:defRPr sz="2000"/>
            </a:lvl7pPr>
            <a:lvl8pPr marL="3200039" indent="0">
              <a:buNone/>
              <a:defRPr sz="2000"/>
            </a:lvl8pPr>
            <a:lvl9pPr marL="3657188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7" indent="0">
              <a:buNone/>
              <a:defRPr sz="1000"/>
            </a:lvl3pPr>
            <a:lvl4pPr marL="1371445" indent="0">
              <a:buNone/>
              <a:defRPr sz="900"/>
            </a:lvl4pPr>
            <a:lvl5pPr marL="1828594" indent="0">
              <a:buNone/>
              <a:defRPr sz="900"/>
            </a:lvl5pPr>
            <a:lvl6pPr marL="2285742" indent="0">
              <a:buNone/>
              <a:defRPr sz="900"/>
            </a:lvl6pPr>
            <a:lvl7pPr marL="2742891" indent="0">
              <a:buNone/>
              <a:defRPr sz="900"/>
            </a:lvl7pPr>
            <a:lvl8pPr marL="3200039" indent="0">
              <a:buNone/>
              <a:defRPr sz="900"/>
            </a:lvl8pPr>
            <a:lvl9pPr marL="3657188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61FC-957A-D545-8321-8219CAD69652}" type="datetimeFigureOut">
              <a:rPr lang="da-DK" smtClean="0"/>
              <a:t>02/12/14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155F-E11B-1B4E-BD42-F8A85FF63D5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384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vert="horz" lIns="91430" tIns="45714" rIns="91430" bIns="45714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0" tIns="45714" rIns="91430" bIns="45714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30" tIns="45714" rIns="91430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61FC-957A-D545-8321-8219CAD69652}" type="datetimeFigureOut">
              <a:rPr lang="da-DK" smtClean="0"/>
              <a:t>02/12/14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30" tIns="45714" rIns="91430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30" tIns="45714" rIns="91430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7155F-E11B-1B4E-BD42-F8A85FF63D5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358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4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1" indent="-342861" algn="l" defTabSz="45714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7" indent="-285718" algn="l" defTabSz="457148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1" indent="-228574" algn="l" defTabSz="45714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20" indent="-228574" algn="l" defTabSz="45714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8" indent="-228574" algn="l" defTabSz="457148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7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5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4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2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7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4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2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1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9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8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led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682" y="28479"/>
            <a:ext cx="4464881" cy="3023997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679" y="3219831"/>
            <a:ext cx="4464000" cy="302399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6" y="3212158"/>
            <a:ext cx="4460566" cy="302399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36" y="28475"/>
            <a:ext cx="4464000" cy="3023998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6659414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Macintosh PowerPoint</Application>
  <PresentationFormat>Skærmshow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Andreas Kjeldsen</dc:creator>
  <cp:lastModifiedBy>Andreas Kjeldsen</cp:lastModifiedBy>
  <cp:revision>6</cp:revision>
  <dcterms:created xsi:type="dcterms:W3CDTF">2014-12-02T12:07:14Z</dcterms:created>
  <dcterms:modified xsi:type="dcterms:W3CDTF">2014-12-02T12:49:44Z</dcterms:modified>
</cp:coreProperties>
</file>