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1386800" cy="30276800"/>
  <p:notesSz cx="6858000" cy="9144000"/>
  <p:defaultTextStyle>
    <a:lvl1pPr>
      <a:defRPr sz="1200">
        <a:latin typeface="+mj-lt"/>
        <a:ea typeface="+mj-ea"/>
        <a:cs typeface="+mj-cs"/>
        <a:sym typeface="Helvetica Neue"/>
      </a:defRPr>
    </a:lvl1pPr>
    <a:lvl2pPr>
      <a:defRPr sz="1200">
        <a:latin typeface="+mj-lt"/>
        <a:ea typeface="+mj-ea"/>
        <a:cs typeface="+mj-cs"/>
        <a:sym typeface="Helvetica Neue"/>
      </a:defRPr>
    </a:lvl2pPr>
    <a:lvl3pPr>
      <a:defRPr sz="1200">
        <a:latin typeface="+mj-lt"/>
        <a:ea typeface="+mj-ea"/>
        <a:cs typeface="+mj-cs"/>
        <a:sym typeface="Helvetica Neue"/>
      </a:defRPr>
    </a:lvl3pPr>
    <a:lvl4pPr>
      <a:defRPr sz="1200">
        <a:latin typeface="+mj-lt"/>
        <a:ea typeface="+mj-ea"/>
        <a:cs typeface="+mj-cs"/>
        <a:sym typeface="Helvetica Neue"/>
      </a:defRPr>
    </a:lvl4pPr>
    <a:lvl5pPr>
      <a:defRPr sz="1200">
        <a:latin typeface="+mj-lt"/>
        <a:ea typeface="+mj-ea"/>
        <a:cs typeface="+mj-cs"/>
        <a:sym typeface="Helvetica Neue"/>
      </a:defRPr>
    </a:lvl5pPr>
    <a:lvl6pPr>
      <a:defRPr sz="1200">
        <a:latin typeface="+mj-lt"/>
        <a:ea typeface="+mj-ea"/>
        <a:cs typeface="+mj-cs"/>
        <a:sym typeface="Helvetica Neue"/>
      </a:defRPr>
    </a:lvl6pPr>
    <a:lvl7pPr>
      <a:defRPr sz="1200">
        <a:latin typeface="+mj-lt"/>
        <a:ea typeface="+mj-ea"/>
        <a:cs typeface="+mj-cs"/>
        <a:sym typeface="Helvetica Neue"/>
      </a:defRPr>
    </a:lvl7pPr>
    <a:lvl8pPr>
      <a:defRPr sz="1200">
        <a:latin typeface="+mj-lt"/>
        <a:ea typeface="+mj-ea"/>
        <a:cs typeface="+mj-cs"/>
        <a:sym typeface="Helvetica Neue"/>
      </a:defRPr>
    </a:lvl8pPr>
    <a:lvl9pPr>
      <a:defRPr sz="1200"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FF0CA"/>
          </a:solidFill>
        </a:fill>
      </a:tcStyle>
    </a:wholeTbl>
    <a:band2H>
      <a:tcTxStyle b="def" i="def"/>
      <a:tcStyle>
        <a:tcBdr/>
        <a:fill>
          <a:solidFill>
            <a:srgbClr val="F7F7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D60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D60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D600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FD0CA"/>
          </a:solidFill>
        </a:fill>
      </a:tcStyle>
    </a:wholeTbl>
    <a:band2H>
      <a:tcTxStyle b="def" i="def"/>
      <a:tcStyle>
        <a:tcBdr/>
        <a:fill>
          <a:solidFill>
            <a:srgbClr val="F7E9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3550E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3550E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3550E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600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600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" name="Shape 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Tekst og Streger i 100% farve – Baggrund i 90% Transparent.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spd="med" advClick="1"/>
  <p:txStyles>
    <p:titleStyle>
      <a:lvl1pPr defTabSz="622300">
        <a:lnSpc>
          <a:spcPts val="13000"/>
        </a:lnSpc>
        <a:defRPr b="1" sz="12000">
          <a:solidFill>
            <a:srgbClr val="707173"/>
          </a:solidFill>
          <a:latin typeface="Arial"/>
          <a:ea typeface="Arial"/>
          <a:cs typeface="Arial"/>
          <a:sym typeface="Arial"/>
        </a:defRPr>
      </a:lvl1pPr>
      <a:lvl2pPr defTabSz="622300">
        <a:lnSpc>
          <a:spcPts val="13000"/>
        </a:lnSpc>
        <a:defRPr b="1" sz="12000">
          <a:solidFill>
            <a:srgbClr val="707173"/>
          </a:solidFill>
          <a:latin typeface="Arial"/>
          <a:ea typeface="Arial"/>
          <a:cs typeface="Arial"/>
          <a:sym typeface="Arial"/>
        </a:defRPr>
      </a:lvl2pPr>
      <a:lvl3pPr defTabSz="622300">
        <a:lnSpc>
          <a:spcPts val="13000"/>
        </a:lnSpc>
        <a:defRPr b="1" sz="12000">
          <a:solidFill>
            <a:srgbClr val="707173"/>
          </a:solidFill>
          <a:latin typeface="Arial"/>
          <a:ea typeface="Arial"/>
          <a:cs typeface="Arial"/>
          <a:sym typeface="Arial"/>
        </a:defRPr>
      </a:lvl3pPr>
      <a:lvl4pPr defTabSz="622300">
        <a:lnSpc>
          <a:spcPts val="13000"/>
        </a:lnSpc>
        <a:defRPr b="1" sz="12000">
          <a:solidFill>
            <a:srgbClr val="707173"/>
          </a:solidFill>
          <a:latin typeface="Arial"/>
          <a:ea typeface="Arial"/>
          <a:cs typeface="Arial"/>
          <a:sym typeface="Arial"/>
        </a:defRPr>
      </a:lvl4pPr>
      <a:lvl5pPr defTabSz="622300">
        <a:lnSpc>
          <a:spcPts val="13000"/>
        </a:lnSpc>
        <a:defRPr b="1" sz="12000">
          <a:solidFill>
            <a:srgbClr val="707173"/>
          </a:solidFill>
          <a:latin typeface="Arial"/>
          <a:ea typeface="Arial"/>
          <a:cs typeface="Arial"/>
          <a:sym typeface="Arial"/>
        </a:defRPr>
      </a:lvl5pPr>
      <a:lvl6pPr defTabSz="622300">
        <a:lnSpc>
          <a:spcPts val="13000"/>
        </a:lnSpc>
        <a:defRPr b="1" sz="12000">
          <a:solidFill>
            <a:srgbClr val="707173"/>
          </a:solidFill>
          <a:latin typeface="Arial"/>
          <a:ea typeface="Arial"/>
          <a:cs typeface="Arial"/>
          <a:sym typeface="Arial"/>
        </a:defRPr>
      </a:lvl6pPr>
      <a:lvl7pPr defTabSz="622300">
        <a:lnSpc>
          <a:spcPts val="13000"/>
        </a:lnSpc>
        <a:defRPr b="1" sz="12000">
          <a:solidFill>
            <a:srgbClr val="707173"/>
          </a:solidFill>
          <a:latin typeface="Arial"/>
          <a:ea typeface="Arial"/>
          <a:cs typeface="Arial"/>
          <a:sym typeface="Arial"/>
        </a:defRPr>
      </a:lvl7pPr>
      <a:lvl8pPr defTabSz="622300">
        <a:lnSpc>
          <a:spcPts val="13000"/>
        </a:lnSpc>
        <a:defRPr b="1" sz="12000">
          <a:solidFill>
            <a:srgbClr val="707173"/>
          </a:solidFill>
          <a:latin typeface="Arial"/>
          <a:ea typeface="Arial"/>
          <a:cs typeface="Arial"/>
          <a:sym typeface="Arial"/>
        </a:defRPr>
      </a:lvl8pPr>
      <a:lvl9pPr defTabSz="622300">
        <a:lnSpc>
          <a:spcPts val="13000"/>
        </a:lnSpc>
        <a:defRPr b="1" sz="12000">
          <a:solidFill>
            <a:srgbClr val="707173"/>
          </a:solidFill>
          <a:latin typeface="Arial"/>
          <a:ea typeface="Arial"/>
          <a:cs typeface="Arial"/>
          <a:sym typeface="Arial"/>
        </a:defRPr>
      </a:lvl9pPr>
    </p:titleStyle>
    <p:bodyStyle>
      <a:lvl1pPr marL="342900" indent="-342900" defTabSz="622300">
        <a:lnSpc>
          <a:spcPts val="5000"/>
        </a:lnSpc>
        <a:defRPr b="1" sz="4000">
          <a:solidFill>
            <a:srgbClr val="707173"/>
          </a:solidFill>
          <a:latin typeface="Arial"/>
          <a:ea typeface="Arial"/>
          <a:cs typeface="Arial"/>
          <a:sym typeface="Arial"/>
        </a:defRPr>
      </a:lvl1pPr>
      <a:lvl2pPr marL="342900" indent="-341311" defTabSz="622300">
        <a:lnSpc>
          <a:spcPts val="5000"/>
        </a:lnSpc>
        <a:defRPr b="1" sz="4000">
          <a:solidFill>
            <a:srgbClr val="707173"/>
          </a:solidFill>
          <a:latin typeface="Arial"/>
          <a:ea typeface="Arial"/>
          <a:cs typeface="Arial"/>
          <a:sym typeface="Arial"/>
        </a:defRPr>
      </a:lvl2pPr>
      <a:lvl3pPr marL="978780" indent="-977194" defTabSz="622300">
        <a:lnSpc>
          <a:spcPts val="5000"/>
        </a:lnSpc>
        <a:buSzPct val="100000"/>
        <a:buChar char="•"/>
        <a:defRPr b="1" sz="4000">
          <a:solidFill>
            <a:srgbClr val="707173"/>
          </a:solidFill>
          <a:latin typeface="Arial"/>
          <a:ea typeface="Arial"/>
          <a:cs typeface="Arial"/>
          <a:sym typeface="Arial"/>
        </a:defRPr>
      </a:lvl3pPr>
      <a:lvl4pPr marL="1416402" indent="-924277" defTabSz="622300">
        <a:lnSpc>
          <a:spcPts val="5000"/>
        </a:lnSpc>
        <a:buSzPct val="100000"/>
        <a:buChar char="•"/>
        <a:defRPr b="1" sz="4000">
          <a:solidFill>
            <a:srgbClr val="707173"/>
          </a:solidFill>
          <a:latin typeface="Arial"/>
          <a:ea typeface="Arial"/>
          <a:cs typeface="Arial"/>
          <a:sym typeface="Arial"/>
        </a:defRPr>
      </a:lvl4pPr>
      <a:lvl5pPr marL="1906586" indent="-920750" defTabSz="622300">
        <a:lnSpc>
          <a:spcPts val="5000"/>
        </a:lnSpc>
        <a:buSzPct val="100000"/>
        <a:buChar char="•"/>
        <a:defRPr b="1" sz="4000">
          <a:solidFill>
            <a:srgbClr val="707173"/>
          </a:solidFill>
          <a:latin typeface="Arial"/>
          <a:ea typeface="Arial"/>
          <a:cs typeface="Arial"/>
          <a:sym typeface="Arial"/>
        </a:defRPr>
      </a:lvl5pPr>
      <a:lvl6pPr marL="2363786" indent="-920750" defTabSz="622300">
        <a:lnSpc>
          <a:spcPts val="5000"/>
        </a:lnSpc>
        <a:buSzPct val="100000"/>
        <a:buChar char="•"/>
        <a:defRPr b="1" sz="4000">
          <a:solidFill>
            <a:srgbClr val="707173"/>
          </a:solidFill>
          <a:latin typeface="Arial"/>
          <a:ea typeface="Arial"/>
          <a:cs typeface="Arial"/>
          <a:sym typeface="Arial"/>
        </a:defRPr>
      </a:lvl6pPr>
      <a:lvl7pPr marL="2820986" indent="-920750" defTabSz="622300">
        <a:lnSpc>
          <a:spcPts val="5000"/>
        </a:lnSpc>
        <a:buSzPct val="100000"/>
        <a:buChar char="•"/>
        <a:defRPr b="1" sz="4000">
          <a:solidFill>
            <a:srgbClr val="707173"/>
          </a:solidFill>
          <a:latin typeface="Arial"/>
          <a:ea typeface="Arial"/>
          <a:cs typeface="Arial"/>
          <a:sym typeface="Arial"/>
        </a:defRPr>
      </a:lvl7pPr>
      <a:lvl8pPr marL="3278187" indent="-920750" defTabSz="622300">
        <a:lnSpc>
          <a:spcPts val="5000"/>
        </a:lnSpc>
        <a:buSzPct val="100000"/>
        <a:buChar char="•"/>
        <a:defRPr b="1" sz="4000">
          <a:solidFill>
            <a:srgbClr val="707173"/>
          </a:solidFill>
          <a:latin typeface="Arial"/>
          <a:ea typeface="Arial"/>
          <a:cs typeface="Arial"/>
          <a:sym typeface="Arial"/>
        </a:defRPr>
      </a:lvl8pPr>
      <a:lvl9pPr marL="3735387" indent="-920750" defTabSz="622300">
        <a:lnSpc>
          <a:spcPts val="5000"/>
        </a:lnSpc>
        <a:buSzPct val="100000"/>
        <a:buChar char="•"/>
        <a:defRPr b="1" sz="4000">
          <a:solidFill>
            <a:srgbClr val="707173"/>
          </a:solidFill>
          <a:latin typeface="Arial"/>
          <a:ea typeface="Arial"/>
          <a:cs typeface="Arial"/>
          <a:sym typeface="Arial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592137" y="3057525"/>
            <a:ext cx="20362864" cy="25514300"/>
          </a:xfrm>
          <a:prstGeom prst="rect">
            <a:avLst/>
          </a:prstGeom>
          <a:solidFill>
            <a:srgbClr val="707173">
              <a:alpha val="1019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457200"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" name="Shape 7"/>
          <p:cNvSpPr/>
          <p:nvPr/>
        </p:nvSpPr>
        <p:spPr>
          <a:xfrm>
            <a:off x="592137" y="3057525"/>
            <a:ext cx="20362864" cy="0"/>
          </a:xfrm>
          <a:prstGeom prst="line">
            <a:avLst/>
          </a:prstGeom>
          <a:ln w="63500">
            <a:solidFill>
              <a:srgbClr val="707173"/>
            </a:solidFill>
            <a:round/>
          </a:ln>
        </p:spPr>
        <p:txBody>
          <a:bodyPr lIns="0" tIns="0" rIns="0" bIns="0"/>
          <a:lstStyle/>
          <a:p>
            <a:pPr lvl="0" defTabSz="457200"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" name="Shape 8"/>
          <p:cNvSpPr/>
          <p:nvPr/>
        </p:nvSpPr>
        <p:spPr>
          <a:xfrm>
            <a:off x="592137" y="28484512"/>
            <a:ext cx="20362864" cy="2"/>
          </a:xfrm>
          <a:prstGeom prst="line">
            <a:avLst/>
          </a:prstGeom>
          <a:ln w="63500">
            <a:solidFill>
              <a:srgbClr val="707173"/>
            </a:solidFill>
            <a:round/>
          </a:ln>
        </p:spPr>
        <p:txBody>
          <a:bodyPr lIns="0" tIns="0" rIns="0" bIns="0"/>
          <a:lstStyle/>
          <a:p>
            <a:pPr lvl="0" defTabSz="457200"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9" name="image1.png" descr="DTU Corporate logo_F_A0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226212" y="763587"/>
            <a:ext cx="1130302" cy="1651001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10"/>
          <p:cNvSpPr/>
          <p:nvPr/>
        </p:nvSpPr>
        <p:spPr>
          <a:xfrm>
            <a:off x="1079500" y="28994099"/>
            <a:ext cx="9429750" cy="2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22300">
              <a:lnSpc>
                <a:spcPts val="1800"/>
              </a:lnSpc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DTU Compute</a:t>
            </a:r>
          </a:p>
        </p:txBody>
      </p:sp>
      <p:sp>
        <p:nvSpPr>
          <p:cNvPr id="11" name="Shape 11"/>
          <p:cNvSpPr/>
          <p:nvPr/>
        </p:nvSpPr>
        <p:spPr>
          <a:xfrm>
            <a:off x="10868025" y="28994099"/>
            <a:ext cx="9429750" cy="2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22300">
              <a:lnSpc>
                <a:spcPts val="1800"/>
              </a:lnSpc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DTU Compute</a:t>
            </a:r>
          </a:p>
        </p:txBody>
      </p:sp>
      <p:sp>
        <p:nvSpPr>
          <p:cNvPr id="12" name="Shape 12"/>
          <p:cNvSpPr/>
          <p:nvPr>
            <p:ph type="title" idx="4294967295"/>
          </p:nvPr>
        </p:nvSpPr>
        <p:spPr>
          <a:xfrm>
            <a:off x="1079500" y="3713162"/>
            <a:ext cx="19218276" cy="2930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100000"/>
              </a:lnSpc>
              <a:defRPr b="0" sz="1800">
                <a:solidFill>
                  <a:srgbClr val="000000"/>
                </a:solidFill>
              </a:defRPr>
            </a:pPr>
            <a:r>
              <a:rPr b="1" sz="9000">
                <a:solidFill>
                  <a:srgbClr val="707173"/>
                </a:solidFill>
              </a:rPr>
              <a:t>Fault-Tolerant Cloud Computing Architectures 				</a:t>
            </a:r>
            <a:r>
              <a:rPr b="1" sz="6000">
                <a:solidFill>
                  <a:srgbClr val="BD2A33"/>
                </a:solidFill>
              </a:rPr>
              <a:t>A comparative study</a:t>
            </a:r>
          </a:p>
        </p:txBody>
      </p:sp>
      <p:sp>
        <p:nvSpPr>
          <p:cNvPr id="13" name="Shape 13"/>
          <p:cNvSpPr/>
          <p:nvPr>
            <p:ph type="body" idx="4294967295"/>
          </p:nvPr>
        </p:nvSpPr>
        <p:spPr>
          <a:xfrm>
            <a:off x="-59192" y="11449962"/>
            <a:ext cx="21386802" cy="820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0" indent="0" algn="ctr">
              <a:defRPr sz="50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5000">
                <a:solidFill>
                  <a:srgbClr val="707173"/>
                </a:solidFill>
              </a:rPr>
              <a:t>Architecture</a:t>
            </a:r>
          </a:p>
        </p:txBody>
      </p:sp>
      <p:sp>
        <p:nvSpPr>
          <p:cNvPr id="14" name="Shape 14"/>
          <p:cNvSpPr/>
          <p:nvPr/>
        </p:nvSpPr>
        <p:spPr>
          <a:xfrm>
            <a:off x="1015999" y="6859586"/>
            <a:ext cx="19340514" cy="820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22300">
              <a:lnSpc>
                <a:spcPts val="6800"/>
              </a:lnSpc>
              <a:defRPr b="1"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/>
            </a:pPr>
            <a:r>
              <a:rPr b="1" sz="4800"/>
              <a:t>Authors: Andreas Kjeldsen (s092638), Morten Eskesen (s133334)</a:t>
            </a:r>
          </a:p>
        </p:txBody>
      </p:sp>
      <p:pic>
        <p:nvPicPr>
          <p:cNvPr id="15" name="image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85862" y="1270000"/>
            <a:ext cx="17267238" cy="1349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image3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468991" y="8459465"/>
            <a:ext cx="4953003" cy="2794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image4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688471" y="9446434"/>
            <a:ext cx="6543421" cy="820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image5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466367" y="14334568"/>
            <a:ext cx="6987627" cy="4829582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12538525" y="19278001"/>
            <a:ext cx="4879947" cy="276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/>
            </a:pPr>
            <a:r>
              <a:rPr b="1" sz="1300"/>
              <a:t>Google Web Application Architecture on Google App Engine </a:t>
            </a:r>
          </a:p>
        </p:txBody>
      </p:sp>
      <p:pic>
        <p:nvPicPr>
          <p:cNvPr id="20" name="image6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408527" y="13655509"/>
            <a:ext cx="6641229" cy="5705216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1"/>
          <p:cNvSpPr/>
          <p:nvPr/>
        </p:nvSpPr>
        <p:spPr>
          <a:xfrm>
            <a:off x="1401391" y="19416270"/>
            <a:ext cx="5107020" cy="1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/>
            </a:pPr>
            <a:r>
              <a:rPr b="1" sz="1300"/>
              <a:t>Example of fault-tolerant application architecture hosted on AWS</a:t>
            </a:r>
          </a:p>
        </p:txBody>
      </p:sp>
      <p:sp>
        <p:nvSpPr>
          <p:cNvPr id="22" name="Shape 22"/>
          <p:cNvSpPr/>
          <p:nvPr/>
        </p:nvSpPr>
        <p:spPr>
          <a:xfrm>
            <a:off x="80168" y="19930946"/>
            <a:ext cx="21386802" cy="820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622300">
              <a:lnSpc>
                <a:spcPts val="5000"/>
              </a:lnSpc>
              <a:defRPr b="1" sz="5000">
                <a:solidFill>
                  <a:srgbClr val="70717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5000">
                <a:solidFill>
                  <a:srgbClr val="707173"/>
                </a:solidFill>
              </a:rPr>
              <a:t>Redundant storage</a:t>
            </a:r>
          </a:p>
        </p:txBody>
      </p:sp>
      <p:sp>
        <p:nvSpPr>
          <p:cNvPr id="23" name="Shape 23"/>
          <p:cNvSpPr/>
          <p:nvPr/>
        </p:nvSpPr>
        <p:spPr>
          <a:xfrm>
            <a:off x="80168" y="22464400"/>
            <a:ext cx="21386802" cy="820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622300">
              <a:lnSpc>
                <a:spcPts val="5000"/>
              </a:lnSpc>
              <a:defRPr b="1" sz="5000">
                <a:solidFill>
                  <a:srgbClr val="70717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5000">
                <a:solidFill>
                  <a:srgbClr val="707173"/>
                </a:solidFill>
              </a:rPr>
              <a:t>Availability</a:t>
            </a:r>
          </a:p>
        </p:txBody>
      </p:sp>
      <p:sp>
        <p:nvSpPr>
          <p:cNvPr id="24" name="Shape 24"/>
          <p:cNvSpPr/>
          <p:nvPr/>
        </p:nvSpPr>
        <p:spPr>
          <a:xfrm>
            <a:off x="-59192" y="24957023"/>
            <a:ext cx="21386802" cy="820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622300">
              <a:lnSpc>
                <a:spcPts val="5000"/>
              </a:lnSpc>
              <a:defRPr b="1" sz="5000">
                <a:solidFill>
                  <a:srgbClr val="70717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5000">
                <a:solidFill>
                  <a:srgbClr val="707173"/>
                </a:solidFill>
              </a:rPr>
              <a:t>Load balancing</a:t>
            </a:r>
          </a:p>
        </p:txBody>
      </p:sp>
      <p:sp>
        <p:nvSpPr>
          <p:cNvPr id="25" name="Shape 25"/>
          <p:cNvSpPr/>
          <p:nvPr/>
        </p:nvSpPr>
        <p:spPr>
          <a:xfrm>
            <a:off x="1506141" y="12123470"/>
            <a:ext cx="7004332" cy="884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>
              <a:defRPr sz="1800"/>
            </a:pPr>
            <a:r>
              <a:rPr>
                <a:latin typeface="Arial"/>
                <a:ea typeface="Arial"/>
                <a:cs typeface="Arial"/>
                <a:sym typeface="Arial"/>
              </a:rPr>
              <a:t>Many services offered. Services have different functions.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>
                <a:latin typeface="Arial"/>
                <a:ea typeface="Arial"/>
                <a:cs typeface="Arial"/>
                <a:sym typeface="Arial"/>
              </a:rPr>
              <a:t>Some services are fault-tolerant by design and can be connected to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>
                <a:latin typeface="Arial"/>
                <a:ea typeface="Arial"/>
                <a:cs typeface="Arial"/>
                <a:sym typeface="Arial"/>
              </a:rPr>
              <a:t>Other services, thereby making a complete fault-tolerant system.</a:t>
            </a:r>
          </a:p>
        </p:txBody>
      </p:sp>
      <p:sp>
        <p:nvSpPr>
          <p:cNvPr id="26" name="Shape 26"/>
          <p:cNvSpPr/>
          <p:nvPr/>
        </p:nvSpPr>
        <p:spPr>
          <a:xfrm>
            <a:off x="12621451" y="12080302"/>
            <a:ext cx="7293410" cy="792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>
                <a:latin typeface="Arial"/>
                <a:ea typeface="Arial"/>
                <a:cs typeface="Arial"/>
                <a:sym typeface="Arial"/>
              </a:rPr>
              <a:t>Many services offer by Google Cloud Platform with different functions.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>
                <a:latin typeface="Arial"/>
                <a:ea typeface="Arial"/>
                <a:cs typeface="Arial"/>
                <a:sym typeface="Arial"/>
              </a:rPr>
              <a:t>The system is fault-tolerant because some of the services are designed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>
                <a:latin typeface="Arial"/>
                <a:ea typeface="Arial"/>
                <a:cs typeface="Arial"/>
                <a:sym typeface="Arial"/>
              </a:rPr>
              <a:t>fault-tolerant.</a:t>
            </a:r>
          </a:p>
        </p:txBody>
      </p:sp>
      <p:sp>
        <p:nvSpPr>
          <p:cNvPr id="27" name="Shape 27"/>
          <p:cNvSpPr/>
          <p:nvPr/>
        </p:nvSpPr>
        <p:spPr>
          <a:xfrm>
            <a:off x="1506142" y="20630712"/>
            <a:ext cx="7663434" cy="1859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>
                <a:latin typeface="Arial"/>
                <a:ea typeface="Arial"/>
                <a:cs typeface="Arial"/>
                <a:sym typeface="Arial"/>
              </a:rPr>
              <a:t>Four different storage services: Simple Storage Service (S3),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>
                <a:latin typeface="Arial"/>
                <a:ea typeface="Arial"/>
                <a:cs typeface="Arial"/>
                <a:sym typeface="Arial"/>
              </a:rPr>
              <a:t>Elastic Block Storage (EBS), Databases (RDS, DynamoDB &amp; SimpleDB),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>
                <a:latin typeface="Arial"/>
                <a:ea typeface="Arial"/>
                <a:cs typeface="Arial"/>
                <a:sym typeface="Arial"/>
              </a:rPr>
              <a:t>EC2 instances with SSDs.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>
                <a:latin typeface="Arial"/>
                <a:ea typeface="Arial"/>
                <a:cs typeface="Arial"/>
                <a:sym typeface="Arial"/>
              </a:rPr>
              <a:t>S3 is highly available and redundant storage. EBS and the databases have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>
                <a:latin typeface="Arial"/>
                <a:ea typeface="Arial"/>
                <a:cs typeface="Arial"/>
                <a:sym typeface="Arial"/>
              </a:rPr>
              <a:t>replication and can be backed up to S3. The SSDs on the EC2 instances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>
                <a:latin typeface="Arial"/>
                <a:ea typeface="Arial"/>
                <a:cs typeface="Arial"/>
                <a:sym typeface="Arial"/>
              </a:rPr>
              <a:t>should push data to persist to EBS.</a:t>
            </a:r>
          </a:p>
        </p:txBody>
      </p:sp>
      <p:sp>
        <p:nvSpPr>
          <p:cNvPr id="28" name="Shape 28"/>
          <p:cNvSpPr/>
          <p:nvPr/>
        </p:nvSpPr>
        <p:spPr>
          <a:xfrm>
            <a:off x="12621451" y="20630712"/>
            <a:ext cx="6785422" cy="2392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>
                <a:latin typeface="Arial"/>
                <a:ea typeface="Arial"/>
                <a:cs typeface="Arial"/>
                <a:sym typeface="Arial"/>
              </a:rPr>
              <a:t>Three different storage services: Cloud Storage (CS), Cloud</a:t>
            </a:r>
            <a:br>
              <a:rPr>
                <a:latin typeface="Arial"/>
                <a:ea typeface="Arial"/>
                <a:cs typeface="Arial"/>
                <a:sym typeface="Arial"/>
              </a:rPr>
            </a:br>
            <a:r>
              <a:rPr>
                <a:latin typeface="Arial"/>
                <a:ea typeface="Arial"/>
                <a:cs typeface="Arial"/>
                <a:sym typeface="Arial"/>
              </a:rPr>
              <a:t>Datastore (CD) and Cloud SQL (CSQL).</a:t>
            </a:r>
            <a:br>
              <a:rPr>
                <a:latin typeface="Arial"/>
                <a:ea typeface="Arial"/>
                <a:cs typeface="Arial"/>
                <a:sym typeface="Arial"/>
              </a:rPr>
            </a:br>
            <a:br>
              <a:rPr>
                <a:latin typeface="Arial"/>
                <a:ea typeface="Arial"/>
                <a:cs typeface="Arial"/>
                <a:sym typeface="Arial"/>
              </a:rPr>
            </a:br>
            <a:br>
              <a:rPr>
                <a:latin typeface="Arial"/>
                <a:ea typeface="Arial"/>
                <a:cs typeface="Arial"/>
                <a:sym typeface="Arial"/>
              </a:rPr>
            </a:br>
            <a:r>
              <a:rPr>
                <a:latin typeface="Arial"/>
                <a:ea typeface="Arial"/>
                <a:cs typeface="Arial"/>
                <a:sym typeface="Arial"/>
              </a:rPr>
              <a:t>Data in CS are protected through redundant storage at multiple</a:t>
            </a:r>
            <a:br>
              <a:rPr>
                <a:latin typeface="Arial"/>
                <a:ea typeface="Arial"/>
                <a:cs typeface="Arial"/>
                <a:sym typeface="Arial"/>
              </a:rPr>
            </a:br>
            <a:r>
              <a:rPr>
                <a:latin typeface="Arial"/>
                <a:ea typeface="Arial"/>
                <a:cs typeface="Arial"/>
                <a:sym typeface="Arial"/>
              </a:rPr>
              <a:t>physical locations and highly available. CD replicates data across</a:t>
            </a:r>
            <a:br>
              <a:rPr>
                <a:latin typeface="Arial"/>
                <a:ea typeface="Arial"/>
                <a:cs typeface="Arial"/>
                <a:sym typeface="Arial"/>
              </a:rPr>
            </a:br>
            <a:r>
              <a:rPr>
                <a:latin typeface="Arial"/>
                <a:ea typeface="Arial"/>
                <a:cs typeface="Arial"/>
                <a:sym typeface="Arial"/>
              </a:rPr>
              <a:t>many data centers using an algorithm to solve consensus problem.</a:t>
            </a:r>
            <a:br>
              <a:rPr>
                <a:latin typeface="Arial"/>
                <a:ea typeface="Arial"/>
                <a:cs typeface="Arial"/>
                <a:sym typeface="Arial"/>
              </a:rPr>
            </a:br>
            <a:r>
              <a:rPr>
                <a:latin typeface="Arial"/>
                <a:ea typeface="Arial"/>
                <a:cs typeface="Arial"/>
                <a:sym typeface="Arial"/>
              </a:rPr>
              <a:t>CSQL is highly available, replication and backups are handled by</a:t>
            </a:r>
            <a:br>
              <a:rPr>
                <a:latin typeface="Arial"/>
                <a:ea typeface="Arial"/>
                <a:cs typeface="Arial"/>
                <a:sym typeface="Arial"/>
              </a:rPr>
            </a:br>
            <a:r>
              <a:rPr>
                <a:latin typeface="Arial"/>
                <a:ea typeface="Arial"/>
                <a:cs typeface="Arial"/>
                <a:sym typeface="Arial"/>
              </a:rPr>
              <a:t>Google.</a:t>
            </a:r>
          </a:p>
        </p:txBody>
      </p:sp>
      <p:sp>
        <p:nvSpPr>
          <p:cNvPr id="29" name="Shape 29"/>
          <p:cNvSpPr/>
          <p:nvPr/>
        </p:nvSpPr>
        <p:spPr>
          <a:xfrm>
            <a:off x="12621451" y="23134046"/>
            <a:ext cx="6553362" cy="1121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>
                <a:latin typeface="Arial"/>
                <a:ea typeface="Arial"/>
                <a:cs typeface="Arial"/>
                <a:sym typeface="Arial"/>
              </a:rPr>
              <a:t>Multiple regions throughout the world.</a:t>
            </a:r>
            <a:br>
              <a:rPr>
                <a:latin typeface="Arial"/>
                <a:ea typeface="Arial"/>
                <a:cs typeface="Arial"/>
                <a:sym typeface="Arial"/>
              </a:rPr>
            </a:br>
            <a:r>
              <a:rPr>
                <a:latin typeface="Arial"/>
                <a:ea typeface="Arial"/>
                <a:cs typeface="Arial"/>
                <a:sym typeface="Arial"/>
              </a:rPr>
              <a:t>Each region has multiple availability zones.</a:t>
            </a:r>
            <a:br>
              <a:rPr>
                <a:latin typeface="Arial"/>
                <a:ea typeface="Arial"/>
                <a:cs typeface="Arial"/>
                <a:sym typeface="Arial"/>
              </a:rPr>
            </a:br>
            <a:r>
              <a:rPr>
                <a:latin typeface="Arial"/>
                <a:ea typeface="Arial"/>
                <a:cs typeface="Arial"/>
                <a:sym typeface="Arial"/>
              </a:rPr>
              <a:t>Deploying applications in different regions achieve a high degree</a:t>
            </a:r>
            <a:br>
              <a:rPr>
                <a:latin typeface="Arial"/>
                <a:ea typeface="Arial"/>
                <a:cs typeface="Arial"/>
                <a:sym typeface="Arial"/>
              </a:rPr>
            </a:br>
            <a:r>
              <a:rPr>
                <a:latin typeface="Arial"/>
                <a:ea typeface="Arial"/>
                <a:cs typeface="Arial"/>
                <a:sym typeface="Arial"/>
              </a:rPr>
              <a:t>of failure independence. </a:t>
            </a:r>
            <a:r>
              <a:rPr sz="2200"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0" name="Shape 30"/>
          <p:cNvSpPr/>
          <p:nvPr/>
        </p:nvSpPr>
        <p:spPr>
          <a:xfrm>
            <a:off x="1506142" y="23134046"/>
            <a:ext cx="5463717" cy="792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>
                <a:latin typeface="Arial"/>
                <a:ea typeface="Arial"/>
                <a:cs typeface="Arial"/>
                <a:sym typeface="Arial"/>
              </a:rPr>
              <a:t>Multiple regions available throughout the world.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>
                <a:latin typeface="Arial"/>
                <a:ea typeface="Arial"/>
                <a:cs typeface="Arial"/>
                <a:sym typeface="Arial"/>
              </a:rPr>
              <a:t>Each region has multiple availability zones.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>
                <a:latin typeface="Arial"/>
                <a:ea typeface="Arial"/>
                <a:cs typeface="Arial"/>
                <a:sym typeface="Arial"/>
              </a:rPr>
              <a:t>Resources are replicated to various availability zones.</a:t>
            </a:r>
          </a:p>
        </p:txBody>
      </p:sp>
      <p:sp>
        <p:nvSpPr>
          <p:cNvPr id="31" name="Shape 31"/>
          <p:cNvSpPr/>
          <p:nvPr/>
        </p:nvSpPr>
        <p:spPr>
          <a:xfrm>
            <a:off x="12621451" y="25793403"/>
            <a:ext cx="6311367" cy="1592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>
                <a:latin typeface="Arial"/>
                <a:ea typeface="Arial"/>
                <a:cs typeface="Arial"/>
                <a:sym typeface="Arial"/>
              </a:rPr>
              <a:t>Can be done with either network load balancing or HTTP load </a:t>
            </a:r>
            <a:br>
              <a:rPr>
                <a:latin typeface="Arial"/>
                <a:ea typeface="Arial"/>
                <a:cs typeface="Arial"/>
                <a:sym typeface="Arial"/>
              </a:rPr>
            </a:br>
            <a:r>
              <a:rPr>
                <a:latin typeface="Arial"/>
                <a:ea typeface="Arial"/>
                <a:cs typeface="Arial"/>
                <a:sym typeface="Arial"/>
              </a:rPr>
              <a:t>balancing.</a:t>
            </a:r>
            <a:br>
              <a:rPr>
                <a:latin typeface="Arial"/>
                <a:ea typeface="Arial"/>
                <a:cs typeface="Arial"/>
                <a:sym typeface="Arial"/>
              </a:rPr>
            </a:br>
            <a:r>
              <a:rPr>
                <a:latin typeface="Arial"/>
                <a:ea typeface="Arial"/>
                <a:cs typeface="Arial"/>
                <a:sym typeface="Arial"/>
              </a:rPr>
              <a:t>Distributes the load between multiple computing instances.</a:t>
            </a:r>
            <a:br>
              <a:rPr>
                <a:latin typeface="Arial"/>
                <a:ea typeface="Arial"/>
                <a:cs typeface="Arial"/>
                <a:sym typeface="Arial"/>
              </a:rPr>
            </a:br>
            <a:r>
              <a:rPr>
                <a:latin typeface="Arial"/>
                <a:ea typeface="Arial"/>
                <a:cs typeface="Arial"/>
                <a:sym typeface="Arial"/>
              </a:rPr>
              <a:t>Can detect faulty computing instances and replace it and/or</a:t>
            </a:r>
            <a:br>
              <a:rPr>
                <a:latin typeface="Arial"/>
                <a:ea typeface="Arial"/>
                <a:cs typeface="Arial"/>
                <a:sym typeface="Arial"/>
              </a:rPr>
            </a:br>
            <a:r>
              <a:rPr>
                <a:latin typeface="Arial"/>
                <a:ea typeface="Arial"/>
                <a:cs typeface="Arial"/>
                <a:sym typeface="Arial"/>
              </a:rPr>
              <a:t>distribute the load between running instances.</a:t>
            </a:r>
            <a:br>
              <a:rPr>
                <a:latin typeface="Arial"/>
                <a:ea typeface="Arial"/>
                <a:cs typeface="Arial"/>
                <a:sym typeface="Arial"/>
              </a:rPr>
            </a:br>
            <a:r>
              <a:rPr>
                <a:latin typeface="Arial"/>
                <a:ea typeface="Arial"/>
                <a:cs typeface="Arial"/>
                <a:sym typeface="Arial"/>
              </a:rPr>
              <a:t>Allocates computing instances as the traffic requires it.</a:t>
            </a:r>
          </a:p>
        </p:txBody>
      </p:sp>
      <p:sp>
        <p:nvSpPr>
          <p:cNvPr id="32" name="Shape 32"/>
          <p:cNvSpPr/>
          <p:nvPr/>
        </p:nvSpPr>
        <p:spPr>
          <a:xfrm>
            <a:off x="1506141" y="25793403"/>
            <a:ext cx="6912559" cy="792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>
                <a:latin typeface="Arial"/>
                <a:ea typeface="Arial"/>
                <a:cs typeface="Arial"/>
                <a:sym typeface="Arial"/>
              </a:rPr>
              <a:t>Distributes load between multiple computing instances.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>
                <a:latin typeface="Arial"/>
                <a:ea typeface="Arial"/>
                <a:cs typeface="Arial"/>
                <a:sym typeface="Arial"/>
              </a:rPr>
              <a:t>Can automatically detect failed computing instances and make sure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>
                <a:latin typeface="Arial"/>
                <a:ea typeface="Arial"/>
                <a:cs typeface="Arial"/>
                <a:sym typeface="Arial"/>
              </a:rPr>
              <a:t>traffic is only routed to running computing instances.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592137" y="3057524"/>
            <a:ext cx="20362864" cy="24566564"/>
          </a:xfrm>
          <a:prstGeom prst="rect">
            <a:avLst/>
          </a:prstGeom>
          <a:solidFill>
            <a:srgbClr val="707173">
              <a:alpha val="1019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457200"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39" name="Group 39"/>
          <p:cNvGrpSpPr/>
          <p:nvPr/>
        </p:nvGrpSpPr>
        <p:grpSpPr>
          <a:xfrm>
            <a:off x="10868025" y="9739311"/>
            <a:ext cx="9032875" cy="3922714"/>
            <a:chOff x="0" y="0"/>
            <a:chExt cx="9032875" cy="3922712"/>
          </a:xfrm>
        </p:grpSpPr>
        <p:sp>
          <p:nvSpPr>
            <p:cNvPr id="37" name="Shape 37"/>
            <p:cNvSpPr/>
            <p:nvPr/>
          </p:nvSpPr>
          <p:spPr>
            <a:xfrm>
              <a:off x="0" y="0"/>
              <a:ext cx="9032875" cy="392271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646112">
                <a:defRPr sz="2300">
                  <a:solidFill>
                    <a:srgbClr val="BD2A33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" name="Shape 38"/>
            <p:cNvSpPr/>
            <p:nvPr/>
          </p:nvSpPr>
          <p:spPr>
            <a:xfrm>
              <a:off x="3483159" y="1762365"/>
              <a:ext cx="2066555" cy="3979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2318" tIns="32318" rIns="32318" bIns="32318" numCol="1" anchor="ctr">
              <a:spAutoFit/>
            </a:bodyPr>
            <a:lstStyle>
              <a:lvl1pPr algn="ctr" defTabSz="646112">
                <a:defRPr sz="2300">
                  <a:solidFill>
                    <a:srgbClr val="BD2A33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300">
                  <a:solidFill>
                    <a:srgbClr val="BD2A33"/>
                  </a:solidFill>
                </a:rPr>
                <a:t>Indsæt billede&lt;</a:t>
              </a:r>
            </a:p>
          </p:txBody>
        </p:sp>
      </p:grpSp>
      <p:pic>
        <p:nvPicPr>
          <p:cNvPr id="40" name="image7.png"/>
          <p:cNvPicPr/>
          <p:nvPr/>
        </p:nvPicPr>
        <p:blipFill>
          <a:blip r:embed="rId2">
            <a:extLst/>
          </a:blip>
          <a:srcRect l="31387" t="8532" r="29946" b="4248"/>
          <a:stretch>
            <a:fillRect/>
          </a:stretch>
        </p:blipFill>
        <p:spPr>
          <a:xfrm>
            <a:off x="23610887" y="74612"/>
            <a:ext cx="7197727" cy="1014730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hape 41"/>
          <p:cNvSpPr/>
          <p:nvPr/>
        </p:nvSpPr>
        <p:spPr>
          <a:xfrm>
            <a:off x="592137" y="3057525"/>
            <a:ext cx="20362864" cy="0"/>
          </a:xfrm>
          <a:prstGeom prst="line">
            <a:avLst/>
          </a:prstGeom>
          <a:ln w="63500">
            <a:solidFill>
              <a:srgbClr val="707173"/>
            </a:solidFill>
            <a:round/>
          </a:ln>
        </p:spPr>
        <p:txBody>
          <a:bodyPr lIns="0" tIns="0" rIns="0" bIns="0"/>
          <a:lstStyle/>
          <a:p>
            <a:pPr lvl="0" defTabSz="457200"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2" name="Shape 42"/>
          <p:cNvSpPr/>
          <p:nvPr/>
        </p:nvSpPr>
        <p:spPr>
          <a:xfrm>
            <a:off x="592137" y="27624087"/>
            <a:ext cx="20362864" cy="2"/>
          </a:xfrm>
          <a:prstGeom prst="line">
            <a:avLst/>
          </a:prstGeom>
          <a:ln w="63500">
            <a:solidFill>
              <a:srgbClr val="707173"/>
            </a:solidFill>
            <a:round/>
          </a:ln>
        </p:spPr>
        <p:txBody>
          <a:bodyPr lIns="0" tIns="0" rIns="0" bIns="0"/>
          <a:lstStyle/>
          <a:p>
            <a:pPr lvl="0" defTabSz="457200"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43" name="image1.png" descr="DTU Corporate logo_F_A0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226212" y="763587"/>
            <a:ext cx="1130302" cy="1651001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/>
          <p:nvPr>
            <p:ph type="title" idx="4294967295"/>
          </p:nvPr>
        </p:nvSpPr>
        <p:spPr>
          <a:xfrm>
            <a:off x="1079500" y="3713162"/>
            <a:ext cx="19218276" cy="3722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ts val="11000"/>
              </a:lnSpc>
              <a:defRPr b="0" sz="1800">
                <a:solidFill>
                  <a:srgbClr val="000000"/>
                </a:solidFill>
              </a:defRPr>
            </a:pPr>
            <a:r>
              <a:rPr b="1" sz="9000">
                <a:solidFill>
                  <a:srgbClr val="707173"/>
                </a:solidFill>
              </a:rPr>
              <a:t>Titel </a:t>
            </a:r>
            <a:r>
              <a:rPr b="1" sz="9000">
                <a:solidFill>
                  <a:srgbClr val="BD2A33"/>
                </a:solidFill>
              </a:rPr>
              <a:t>Arial Bold 1. 90/110pt, </a:t>
            </a:r>
            <a:br>
              <a:rPr b="1" sz="9000">
                <a:solidFill>
                  <a:srgbClr val="BD2A33"/>
                </a:solidFill>
              </a:rPr>
            </a:br>
            <a:r>
              <a:rPr b="1" sz="9000">
                <a:solidFill>
                  <a:srgbClr val="BD2A33"/>
                </a:solidFill>
              </a:rPr>
              <a:t>2. 120/130pt, 3. 145/155pt. )</a:t>
            </a:r>
          </a:p>
        </p:txBody>
      </p:sp>
      <p:sp>
        <p:nvSpPr>
          <p:cNvPr id="45" name="Shape 45"/>
          <p:cNvSpPr/>
          <p:nvPr>
            <p:ph type="body" idx="4294967295"/>
          </p:nvPr>
        </p:nvSpPr>
        <p:spPr>
          <a:xfrm>
            <a:off x="1079500" y="9739311"/>
            <a:ext cx="9429750" cy="17210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defRPr b="0" sz="1800">
                <a:solidFill>
                  <a:srgbClr val="000000"/>
                </a:solidFill>
              </a:defRPr>
            </a:pPr>
            <a:r>
              <a:rPr b="1" sz="4000">
                <a:solidFill>
                  <a:srgbClr val="707173"/>
                </a:solidFill>
              </a:rPr>
              <a:t>Manchet  </a:t>
            </a:r>
            <a:r>
              <a:rPr b="1" sz="4000">
                <a:solidFill>
                  <a:srgbClr val="BD2A33"/>
                </a:solidFill>
              </a:rPr>
              <a:t>(Arial Bold 1. 30/40pt. el. </a:t>
            </a:r>
            <a:endParaRPr sz="3600">
              <a:solidFill>
                <a:srgbClr val="BD2A33"/>
              </a:solidFill>
            </a:endParaRPr>
          </a:p>
          <a:p>
            <a:pPr lvl="0" marL="0" indent="0">
              <a:defRPr b="0" sz="1800">
                <a:solidFill>
                  <a:srgbClr val="000000"/>
                </a:solidFill>
              </a:defRPr>
            </a:pPr>
            <a:r>
              <a:rPr b="1" sz="4000">
                <a:solidFill>
                  <a:srgbClr val="BD2A33"/>
                </a:solidFill>
              </a:rPr>
              <a:t>2. 40/50pt)</a:t>
            </a:r>
            <a:endParaRPr sz="3600">
              <a:solidFill>
                <a:srgbClr val="BD2A33"/>
              </a:solidFill>
            </a:endParaRPr>
          </a:p>
          <a:p>
            <a:pPr lvl="0" marL="0" indent="0">
              <a:defRPr b="0" sz="1800">
                <a:solidFill>
                  <a:srgbClr val="000000"/>
                </a:solidFill>
              </a:defRPr>
            </a:pPr>
            <a:endParaRPr sz="3600">
              <a:solidFill>
                <a:srgbClr val="BD2A33"/>
              </a:solidFill>
            </a:endParaRPr>
          </a:p>
          <a:p>
            <a:pPr lvl="0" marL="0" indent="0">
              <a:defRPr b="0" sz="1800">
                <a:solidFill>
                  <a:srgbClr val="000000"/>
                </a:solidFill>
              </a:defRPr>
            </a:pPr>
            <a:endParaRPr sz="4900"/>
          </a:p>
          <a:p>
            <a:pPr lvl="0" marL="0" indent="0">
              <a:lnSpc>
                <a:spcPts val="3000"/>
              </a:lnSpc>
              <a:defRPr b="0" sz="1800">
                <a:solidFill>
                  <a:srgbClr val="000000"/>
                </a:solidFill>
              </a:defRPr>
            </a:pPr>
            <a:r>
              <a:rPr b="1" sz="2200">
                <a:solidFill>
                  <a:srgbClr val="707173"/>
                </a:solidFill>
              </a:rPr>
              <a:t>Mellemrubrik </a:t>
            </a:r>
            <a:r>
              <a:rPr b="1" sz="2200">
                <a:solidFill>
                  <a:srgbClr val="BD2A33"/>
                </a:solidFill>
              </a:rPr>
              <a:t>(Arial Bold 1. 18/24pt. el.  2. 22/30pt.)</a:t>
            </a:r>
            <a:r>
              <a:rPr b="1" sz="2200">
                <a:solidFill>
                  <a:srgbClr val="707173"/>
                </a:solidFill>
              </a:rPr>
              <a:t> </a:t>
            </a:r>
          </a:p>
          <a:p>
            <a:pPr lvl="0" marL="0" indent="0">
              <a:lnSpc>
                <a:spcPts val="3000"/>
              </a:lnSpc>
              <a:defRPr b="0" sz="1800">
                <a:solidFill>
                  <a:srgbClr val="000000"/>
                </a:solidFill>
              </a:defRPr>
            </a:pPr>
            <a:r>
              <a:rPr sz="2200"/>
              <a:t>Brødtekst </a:t>
            </a:r>
            <a:r>
              <a:rPr sz="2200">
                <a:solidFill>
                  <a:srgbClr val="BD2A33"/>
                </a:solidFill>
              </a:rPr>
              <a:t>(Arial 1. 18/24pt. el. 2. 22/30pt.)</a:t>
            </a:r>
          </a:p>
        </p:txBody>
      </p:sp>
      <p:sp>
        <p:nvSpPr>
          <p:cNvPr id="46" name="Shape 46"/>
          <p:cNvSpPr/>
          <p:nvPr/>
        </p:nvSpPr>
        <p:spPr>
          <a:xfrm>
            <a:off x="10868025" y="15139987"/>
            <a:ext cx="9429750" cy="745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22300">
              <a:lnSpc>
                <a:spcPts val="3000"/>
              </a:lnSpc>
              <a:defRPr sz="1800"/>
            </a:pPr>
            <a:r>
              <a:rPr b="1" sz="2200">
                <a:solidFill>
                  <a:srgbClr val="707173"/>
                </a:solidFill>
                <a:latin typeface="Arial"/>
                <a:ea typeface="Arial"/>
                <a:cs typeface="Arial"/>
                <a:sym typeface="Arial"/>
              </a:rPr>
              <a:t>Mellemrubrik </a:t>
            </a:r>
            <a:r>
              <a:rPr b="1" sz="2200">
                <a:solidFill>
                  <a:srgbClr val="BD2A33"/>
                </a:solidFill>
                <a:latin typeface="Arial"/>
                <a:ea typeface="Arial"/>
                <a:cs typeface="Arial"/>
                <a:sym typeface="Arial"/>
              </a:rPr>
              <a:t>(Arial Bold 1. 18/24pt. el.  2. 22/30pt.)</a:t>
            </a:r>
            <a:r>
              <a:rPr b="1" sz="2200">
                <a:solidFill>
                  <a:srgbClr val="70717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 defTabSz="622300">
              <a:lnSpc>
                <a:spcPts val="3000"/>
              </a:lnSpc>
              <a:defRPr sz="1800"/>
            </a:pPr>
            <a:r>
              <a:rPr sz="2200">
                <a:latin typeface="Arial"/>
                <a:ea typeface="Arial"/>
                <a:cs typeface="Arial"/>
                <a:sym typeface="Arial"/>
              </a:rPr>
              <a:t>Brødtekst </a:t>
            </a:r>
            <a:r>
              <a:rPr sz="2200">
                <a:solidFill>
                  <a:srgbClr val="BD2A33"/>
                </a:solidFill>
                <a:latin typeface="Arial"/>
                <a:ea typeface="Arial"/>
                <a:cs typeface="Arial"/>
                <a:sym typeface="Arial"/>
              </a:rPr>
              <a:t>(Arial 1. 18/24pt. el. 2. 22/30pt.)</a:t>
            </a:r>
          </a:p>
        </p:txBody>
      </p:sp>
      <p:sp>
        <p:nvSpPr>
          <p:cNvPr id="47" name="Shape 47"/>
          <p:cNvSpPr/>
          <p:nvPr/>
        </p:nvSpPr>
        <p:spPr>
          <a:xfrm>
            <a:off x="1015999" y="7705724"/>
            <a:ext cx="19340514" cy="825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22300">
              <a:lnSpc>
                <a:spcPts val="6800"/>
              </a:lnSpc>
              <a:defRPr sz="1800"/>
            </a:pPr>
            <a:r>
              <a:rPr b="1" sz="5000">
                <a:latin typeface="Arial"/>
                <a:ea typeface="Arial"/>
                <a:cs typeface="Arial"/>
                <a:sym typeface="Arial"/>
              </a:rPr>
              <a:t>Forfatter: Navn, Titel </a:t>
            </a:r>
            <a:r>
              <a:rPr b="1" sz="5000">
                <a:solidFill>
                  <a:srgbClr val="BD2A33"/>
                </a:solidFill>
                <a:latin typeface="Arial"/>
                <a:ea typeface="Arial"/>
                <a:cs typeface="Arial"/>
                <a:sym typeface="Arial"/>
              </a:rPr>
              <a:t>(Arial Bold 50pt)</a:t>
            </a:r>
          </a:p>
        </p:txBody>
      </p:sp>
      <p:sp>
        <p:nvSpPr>
          <p:cNvPr id="48" name="Shape 48"/>
          <p:cNvSpPr/>
          <p:nvPr/>
        </p:nvSpPr>
        <p:spPr>
          <a:xfrm>
            <a:off x="10868025" y="13916024"/>
            <a:ext cx="9032875" cy="238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46112">
              <a:lnSpc>
                <a:spcPts val="2000"/>
              </a:lnSpc>
              <a:defRPr sz="1800"/>
            </a:pPr>
            <a:r>
              <a:rPr sz="1300">
                <a:latin typeface="Arial"/>
                <a:ea typeface="Arial"/>
                <a:cs typeface="Arial"/>
                <a:sym typeface="Arial"/>
              </a:rPr>
              <a:t>Billedtekst </a:t>
            </a:r>
            <a:r>
              <a:rPr sz="1300">
                <a:solidFill>
                  <a:srgbClr val="BD2A33"/>
                </a:solidFill>
                <a:latin typeface="Arial"/>
                <a:ea typeface="Arial"/>
                <a:cs typeface="Arial"/>
                <a:sym typeface="Arial"/>
              </a:rPr>
              <a:t>(Arial Regular 13/20Pt.)</a:t>
            </a:r>
          </a:p>
        </p:txBody>
      </p:sp>
      <p:sp>
        <p:nvSpPr>
          <p:cNvPr id="49" name="Shape 49"/>
          <p:cNvSpPr/>
          <p:nvPr/>
        </p:nvSpPr>
        <p:spPr>
          <a:xfrm>
            <a:off x="10868025" y="19388137"/>
            <a:ext cx="9429750" cy="1250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22300">
              <a:lnSpc>
                <a:spcPts val="5000"/>
              </a:lnSpc>
              <a:defRPr sz="1800"/>
            </a:pPr>
            <a:r>
              <a:rPr b="1" sz="4000">
                <a:solidFill>
                  <a:srgbClr val="707173"/>
                </a:solidFill>
                <a:latin typeface="Arial"/>
                <a:ea typeface="Arial"/>
                <a:cs typeface="Arial"/>
                <a:sym typeface="Arial"/>
              </a:rPr>
              <a:t>Manchet  </a:t>
            </a:r>
            <a:r>
              <a:rPr b="1" sz="4000">
                <a:solidFill>
                  <a:srgbClr val="BD2A33"/>
                </a:solidFill>
                <a:latin typeface="Arial"/>
                <a:ea typeface="Arial"/>
                <a:cs typeface="Arial"/>
                <a:sym typeface="Arial"/>
              </a:rPr>
              <a:t>(Arial Bold 1. 30/40pt. el.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 defTabSz="622300">
              <a:lnSpc>
                <a:spcPts val="5000"/>
              </a:lnSpc>
              <a:defRPr sz="1800"/>
            </a:pPr>
            <a:r>
              <a:rPr b="1" sz="4000">
                <a:solidFill>
                  <a:srgbClr val="BD2A33"/>
                </a:solidFill>
                <a:latin typeface="Arial"/>
                <a:ea typeface="Arial"/>
                <a:cs typeface="Arial"/>
                <a:sym typeface="Arial"/>
              </a:rPr>
              <a:t>2. 40/50pt)</a:t>
            </a:r>
          </a:p>
        </p:txBody>
      </p:sp>
      <p:sp>
        <p:nvSpPr>
          <p:cNvPr id="50" name="Shape 50"/>
          <p:cNvSpPr/>
          <p:nvPr/>
        </p:nvSpPr>
        <p:spPr>
          <a:xfrm>
            <a:off x="10868025" y="22772687"/>
            <a:ext cx="9429750" cy="745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22300">
              <a:lnSpc>
                <a:spcPts val="3000"/>
              </a:lnSpc>
              <a:defRPr sz="1800"/>
            </a:pPr>
            <a:r>
              <a:rPr b="1" sz="2200">
                <a:solidFill>
                  <a:srgbClr val="707173"/>
                </a:solidFill>
                <a:latin typeface="Arial"/>
                <a:ea typeface="Arial"/>
                <a:cs typeface="Arial"/>
                <a:sym typeface="Arial"/>
              </a:rPr>
              <a:t>Mellemrubrik </a:t>
            </a:r>
            <a:r>
              <a:rPr b="1" sz="2200">
                <a:solidFill>
                  <a:srgbClr val="BD2A33"/>
                </a:solidFill>
                <a:latin typeface="Arial"/>
                <a:ea typeface="Arial"/>
                <a:cs typeface="Arial"/>
                <a:sym typeface="Arial"/>
              </a:rPr>
              <a:t>(Arial Bold 1. 18/24pt. el.  2. 22/30pt.)</a:t>
            </a:r>
            <a:r>
              <a:rPr b="1" sz="2200">
                <a:solidFill>
                  <a:srgbClr val="70717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 defTabSz="622300">
              <a:lnSpc>
                <a:spcPts val="3000"/>
              </a:lnSpc>
              <a:defRPr sz="1800"/>
            </a:pPr>
            <a:r>
              <a:rPr sz="2200">
                <a:latin typeface="Arial"/>
                <a:ea typeface="Arial"/>
                <a:cs typeface="Arial"/>
                <a:sym typeface="Arial"/>
              </a:rPr>
              <a:t>Brødtekst </a:t>
            </a:r>
            <a:r>
              <a:rPr sz="2200">
                <a:solidFill>
                  <a:srgbClr val="BD2A33"/>
                </a:solidFill>
                <a:latin typeface="Arial"/>
                <a:ea typeface="Arial"/>
                <a:cs typeface="Arial"/>
                <a:sym typeface="Arial"/>
              </a:rPr>
              <a:t>(Arial 1. 18/24pt. el. 2. 22/30pt.)</a:t>
            </a:r>
          </a:p>
        </p:txBody>
      </p:sp>
      <p:pic>
        <p:nvPicPr>
          <p:cNvPr id="51" name="image8.png" descr="Dummylogo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85862" y="1270000"/>
            <a:ext cx="8435976" cy="12811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image8.png" descr="Dummylogo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0287" y="28514675"/>
            <a:ext cx="4746627" cy="719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image8.png" descr="Dummylogo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179550" y="28514675"/>
            <a:ext cx="4746625" cy="719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image8.png" descr="Dummylogo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29525" y="28514675"/>
            <a:ext cx="4746625" cy="7191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9.png"/>
          <p:cNvPicPr/>
          <p:nvPr/>
        </p:nvPicPr>
        <p:blipFill>
          <a:blip r:embed="rId2">
            <a:extLst/>
          </a:blip>
          <a:srcRect l="31387" t="8532" r="29946" b="4248"/>
          <a:stretch>
            <a:fillRect/>
          </a:stretch>
        </p:blipFill>
        <p:spPr>
          <a:xfrm>
            <a:off x="23610887" y="74612"/>
            <a:ext cx="7197727" cy="10147301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hape 57"/>
          <p:cNvSpPr/>
          <p:nvPr/>
        </p:nvSpPr>
        <p:spPr>
          <a:xfrm>
            <a:off x="592137" y="3057524"/>
            <a:ext cx="20362864" cy="24566564"/>
          </a:xfrm>
          <a:prstGeom prst="rect">
            <a:avLst/>
          </a:prstGeom>
          <a:solidFill>
            <a:srgbClr val="707173">
              <a:alpha val="1019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457200"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0" name="Group 60"/>
          <p:cNvGrpSpPr/>
          <p:nvPr/>
        </p:nvGrpSpPr>
        <p:grpSpPr>
          <a:xfrm>
            <a:off x="10868025" y="9739311"/>
            <a:ext cx="5038725" cy="3922714"/>
            <a:chOff x="0" y="0"/>
            <a:chExt cx="5038725" cy="3922712"/>
          </a:xfrm>
        </p:grpSpPr>
        <p:sp>
          <p:nvSpPr>
            <p:cNvPr id="58" name="Shape 58"/>
            <p:cNvSpPr/>
            <p:nvPr/>
          </p:nvSpPr>
          <p:spPr>
            <a:xfrm>
              <a:off x="0" y="0"/>
              <a:ext cx="5038725" cy="392271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646112">
                <a:defRPr sz="2300">
                  <a:solidFill>
                    <a:srgbClr val="BD2A33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9" name="Shape 59"/>
            <p:cNvSpPr/>
            <p:nvPr/>
          </p:nvSpPr>
          <p:spPr>
            <a:xfrm>
              <a:off x="1486084" y="1762365"/>
              <a:ext cx="2066555" cy="3979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2318" tIns="32318" rIns="32318" bIns="32318" numCol="1" anchor="ctr">
              <a:spAutoFit/>
            </a:bodyPr>
            <a:lstStyle>
              <a:lvl1pPr algn="ctr" defTabSz="646112">
                <a:defRPr sz="2300">
                  <a:solidFill>
                    <a:srgbClr val="BD2A33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300">
                  <a:solidFill>
                    <a:srgbClr val="BD2A33"/>
                  </a:solidFill>
                </a:rPr>
                <a:t>Indsæt billede&lt;</a:t>
              </a:r>
            </a:p>
          </p:txBody>
        </p:sp>
      </p:grpSp>
      <p:sp>
        <p:nvSpPr>
          <p:cNvPr id="61" name="Shape 61"/>
          <p:cNvSpPr/>
          <p:nvPr/>
        </p:nvSpPr>
        <p:spPr>
          <a:xfrm>
            <a:off x="592137" y="3057525"/>
            <a:ext cx="20362864" cy="0"/>
          </a:xfrm>
          <a:prstGeom prst="line">
            <a:avLst/>
          </a:prstGeom>
          <a:ln w="63500">
            <a:solidFill>
              <a:srgbClr val="707173"/>
            </a:solidFill>
            <a:round/>
          </a:ln>
        </p:spPr>
        <p:txBody>
          <a:bodyPr lIns="0" tIns="0" rIns="0" bIns="0"/>
          <a:lstStyle/>
          <a:p>
            <a:pPr lvl="0" defTabSz="457200"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2" name="Shape 62"/>
          <p:cNvSpPr/>
          <p:nvPr/>
        </p:nvSpPr>
        <p:spPr>
          <a:xfrm>
            <a:off x="592137" y="27624087"/>
            <a:ext cx="20362864" cy="2"/>
          </a:xfrm>
          <a:prstGeom prst="line">
            <a:avLst/>
          </a:prstGeom>
          <a:ln w="63500">
            <a:solidFill>
              <a:srgbClr val="707173"/>
            </a:solidFill>
            <a:round/>
          </a:ln>
        </p:spPr>
        <p:txBody>
          <a:bodyPr lIns="0" tIns="0" rIns="0" bIns="0"/>
          <a:lstStyle/>
          <a:p>
            <a:pPr lvl="0" defTabSz="457200"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63" name="image1.png" descr="DTU Corporate logo_F_A0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226212" y="763587"/>
            <a:ext cx="1130302" cy="1651001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/>
          <p:nvPr>
            <p:ph type="title" idx="4294967295"/>
          </p:nvPr>
        </p:nvSpPr>
        <p:spPr>
          <a:xfrm>
            <a:off x="1079500" y="3713162"/>
            <a:ext cx="19218276" cy="3722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ts val="11000"/>
              </a:lnSpc>
              <a:defRPr b="0" sz="1800">
                <a:solidFill>
                  <a:srgbClr val="000000"/>
                </a:solidFill>
              </a:defRPr>
            </a:pPr>
            <a:r>
              <a:rPr b="1" sz="9000">
                <a:solidFill>
                  <a:srgbClr val="707173"/>
                </a:solidFill>
              </a:rPr>
              <a:t>Titel </a:t>
            </a:r>
            <a:r>
              <a:rPr b="1" sz="9000">
                <a:solidFill>
                  <a:srgbClr val="BD2A33"/>
                </a:solidFill>
              </a:rPr>
              <a:t>Arial Bold 1. 90/110pt, </a:t>
            </a:r>
            <a:br>
              <a:rPr b="1" sz="9000">
                <a:solidFill>
                  <a:srgbClr val="BD2A33"/>
                </a:solidFill>
              </a:rPr>
            </a:br>
            <a:r>
              <a:rPr b="1" sz="9000">
                <a:solidFill>
                  <a:srgbClr val="BD2A33"/>
                </a:solidFill>
              </a:rPr>
              <a:t>2. 120/130pt, 3. 145/155pt. )</a:t>
            </a:r>
          </a:p>
        </p:txBody>
      </p:sp>
      <p:sp>
        <p:nvSpPr>
          <p:cNvPr id="65" name="Shape 65"/>
          <p:cNvSpPr/>
          <p:nvPr>
            <p:ph type="body" idx="4294967295"/>
          </p:nvPr>
        </p:nvSpPr>
        <p:spPr>
          <a:xfrm>
            <a:off x="1079500" y="9739311"/>
            <a:ext cx="9429750" cy="11233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defRPr b="0" sz="1800">
                <a:solidFill>
                  <a:srgbClr val="000000"/>
                </a:solidFill>
              </a:defRPr>
            </a:pPr>
            <a:r>
              <a:rPr b="1" sz="4000">
                <a:solidFill>
                  <a:srgbClr val="707173"/>
                </a:solidFill>
              </a:rPr>
              <a:t>Manchet  </a:t>
            </a:r>
            <a:r>
              <a:rPr b="1" sz="4000">
                <a:solidFill>
                  <a:srgbClr val="BD2A33"/>
                </a:solidFill>
              </a:rPr>
              <a:t>(Arial Bold 1. 30/40pt. el. </a:t>
            </a:r>
            <a:endParaRPr sz="3600">
              <a:solidFill>
                <a:srgbClr val="BD2A33"/>
              </a:solidFill>
            </a:endParaRPr>
          </a:p>
          <a:p>
            <a:pPr lvl="0" marL="0" indent="0">
              <a:defRPr b="0" sz="1800">
                <a:solidFill>
                  <a:srgbClr val="000000"/>
                </a:solidFill>
              </a:defRPr>
            </a:pPr>
            <a:r>
              <a:rPr b="1" sz="4000">
                <a:solidFill>
                  <a:srgbClr val="BD2A33"/>
                </a:solidFill>
              </a:rPr>
              <a:t>2. 40/50pt)</a:t>
            </a:r>
            <a:endParaRPr sz="3600">
              <a:solidFill>
                <a:srgbClr val="BD2A33"/>
              </a:solidFill>
            </a:endParaRPr>
          </a:p>
          <a:p>
            <a:pPr lvl="0" marL="0" indent="0">
              <a:defRPr b="0" sz="1800">
                <a:solidFill>
                  <a:srgbClr val="000000"/>
                </a:solidFill>
              </a:defRPr>
            </a:pPr>
            <a:endParaRPr sz="3600">
              <a:solidFill>
                <a:srgbClr val="BD2A33"/>
              </a:solidFill>
            </a:endParaRPr>
          </a:p>
          <a:p>
            <a:pPr lvl="0" marL="0" indent="0">
              <a:defRPr b="0" sz="1800">
                <a:solidFill>
                  <a:srgbClr val="000000"/>
                </a:solidFill>
              </a:defRPr>
            </a:pPr>
            <a:endParaRPr sz="4900"/>
          </a:p>
          <a:p>
            <a:pPr lvl="0" marL="0" indent="0">
              <a:lnSpc>
                <a:spcPts val="3000"/>
              </a:lnSpc>
              <a:defRPr b="0" sz="1800">
                <a:solidFill>
                  <a:srgbClr val="000000"/>
                </a:solidFill>
              </a:defRPr>
            </a:pPr>
            <a:r>
              <a:rPr b="1" sz="2200">
                <a:solidFill>
                  <a:srgbClr val="707173"/>
                </a:solidFill>
              </a:rPr>
              <a:t>Mellemrubrik </a:t>
            </a:r>
            <a:r>
              <a:rPr b="1" sz="2200">
                <a:solidFill>
                  <a:srgbClr val="BD2A33"/>
                </a:solidFill>
              </a:rPr>
              <a:t>(Arial Bold 1. 18/24pt. el.  2. 22/30pt.)</a:t>
            </a:r>
            <a:r>
              <a:rPr b="1" sz="2200">
                <a:solidFill>
                  <a:srgbClr val="707173"/>
                </a:solidFill>
              </a:rPr>
              <a:t> </a:t>
            </a:r>
          </a:p>
          <a:p>
            <a:pPr lvl="0" marL="0" indent="0">
              <a:lnSpc>
                <a:spcPts val="3000"/>
              </a:lnSpc>
              <a:defRPr b="0" sz="1800">
                <a:solidFill>
                  <a:srgbClr val="000000"/>
                </a:solidFill>
              </a:defRPr>
            </a:pPr>
            <a:r>
              <a:rPr sz="2200"/>
              <a:t>Brødtekst </a:t>
            </a:r>
            <a:r>
              <a:rPr sz="2200">
                <a:solidFill>
                  <a:srgbClr val="BD2A33"/>
                </a:solidFill>
              </a:rPr>
              <a:t>(Arial 1. 18/24pt. el. 2. 22/30pt.)</a:t>
            </a:r>
          </a:p>
        </p:txBody>
      </p:sp>
      <p:sp>
        <p:nvSpPr>
          <p:cNvPr id="66" name="Shape 66"/>
          <p:cNvSpPr/>
          <p:nvPr/>
        </p:nvSpPr>
        <p:spPr>
          <a:xfrm>
            <a:off x="1015999" y="7705724"/>
            <a:ext cx="19340514" cy="825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22300">
              <a:lnSpc>
                <a:spcPts val="6800"/>
              </a:lnSpc>
              <a:defRPr sz="1800"/>
            </a:pPr>
            <a:r>
              <a:rPr b="1" sz="5000">
                <a:latin typeface="Arial"/>
                <a:ea typeface="Arial"/>
                <a:cs typeface="Arial"/>
                <a:sym typeface="Arial"/>
              </a:rPr>
              <a:t>Forfatter: Navn, Titel </a:t>
            </a:r>
            <a:r>
              <a:rPr b="1" sz="5000">
                <a:solidFill>
                  <a:srgbClr val="BD2A33"/>
                </a:solidFill>
                <a:latin typeface="Arial"/>
                <a:ea typeface="Arial"/>
                <a:cs typeface="Arial"/>
                <a:sym typeface="Arial"/>
              </a:rPr>
              <a:t>(Arial Bold 50pt)</a:t>
            </a:r>
          </a:p>
        </p:txBody>
      </p:sp>
      <p:sp>
        <p:nvSpPr>
          <p:cNvPr id="67" name="Shape 67"/>
          <p:cNvSpPr/>
          <p:nvPr/>
        </p:nvSpPr>
        <p:spPr>
          <a:xfrm>
            <a:off x="10868025" y="13916024"/>
            <a:ext cx="5038725" cy="238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46112">
              <a:lnSpc>
                <a:spcPts val="2000"/>
              </a:lnSpc>
              <a:defRPr sz="1800"/>
            </a:pPr>
            <a:r>
              <a:rPr sz="1300">
                <a:latin typeface="Arial"/>
                <a:ea typeface="Arial"/>
                <a:cs typeface="Arial"/>
                <a:sym typeface="Arial"/>
              </a:rPr>
              <a:t>Billedtekst </a:t>
            </a:r>
            <a:r>
              <a:rPr sz="1300">
                <a:solidFill>
                  <a:srgbClr val="BD2A33"/>
                </a:solidFill>
                <a:latin typeface="Arial"/>
                <a:ea typeface="Arial"/>
                <a:cs typeface="Arial"/>
                <a:sym typeface="Arial"/>
              </a:rPr>
              <a:t>(Arial Regular 13/20Pt.)</a:t>
            </a:r>
          </a:p>
        </p:txBody>
      </p:sp>
      <p:sp>
        <p:nvSpPr>
          <p:cNvPr id="68" name="Shape 68"/>
          <p:cNvSpPr/>
          <p:nvPr/>
        </p:nvSpPr>
        <p:spPr>
          <a:xfrm>
            <a:off x="10693400" y="15211425"/>
            <a:ext cx="9429750" cy="1250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22300">
              <a:lnSpc>
                <a:spcPts val="5000"/>
              </a:lnSpc>
              <a:defRPr sz="1800"/>
            </a:pPr>
            <a:r>
              <a:rPr b="1" sz="4000">
                <a:solidFill>
                  <a:srgbClr val="707173"/>
                </a:solidFill>
                <a:latin typeface="Arial"/>
                <a:ea typeface="Arial"/>
                <a:cs typeface="Arial"/>
                <a:sym typeface="Arial"/>
              </a:rPr>
              <a:t>Manchet  </a:t>
            </a:r>
            <a:r>
              <a:rPr b="1" sz="4000">
                <a:solidFill>
                  <a:srgbClr val="BD2A33"/>
                </a:solidFill>
                <a:latin typeface="Arial"/>
                <a:ea typeface="Arial"/>
                <a:cs typeface="Arial"/>
                <a:sym typeface="Arial"/>
              </a:rPr>
              <a:t>(Arial Bold 1. 30/40pt. el.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 defTabSz="622300">
              <a:lnSpc>
                <a:spcPts val="5000"/>
              </a:lnSpc>
              <a:defRPr sz="1800"/>
            </a:pPr>
            <a:r>
              <a:rPr b="1" sz="4000">
                <a:solidFill>
                  <a:srgbClr val="BD2A33"/>
                </a:solidFill>
                <a:latin typeface="Arial"/>
                <a:ea typeface="Arial"/>
                <a:cs typeface="Arial"/>
                <a:sym typeface="Arial"/>
              </a:rPr>
              <a:t>2. 40/50pt)</a:t>
            </a:r>
          </a:p>
        </p:txBody>
      </p:sp>
      <p:sp>
        <p:nvSpPr>
          <p:cNvPr id="69" name="Shape 69"/>
          <p:cNvSpPr/>
          <p:nvPr/>
        </p:nvSpPr>
        <p:spPr>
          <a:xfrm>
            <a:off x="10868025" y="18884900"/>
            <a:ext cx="9429750" cy="745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22300">
              <a:lnSpc>
                <a:spcPts val="3000"/>
              </a:lnSpc>
              <a:defRPr sz="1800"/>
            </a:pPr>
            <a:r>
              <a:rPr b="1" sz="2200">
                <a:solidFill>
                  <a:srgbClr val="707173"/>
                </a:solidFill>
                <a:latin typeface="Arial"/>
                <a:ea typeface="Arial"/>
                <a:cs typeface="Arial"/>
                <a:sym typeface="Arial"/>
              </a:rPr>
              <a:t>Mellemrubrik </a:t>
            </a:r>
            <a:r>
              <a:rPr b="1" sz="2200">
                <a:solidFill>
                  <a:srgbClr val="BD2A33"/>
                </a:solidFill>
                <a:latin typeface="Arial"/>
                <a:ea typeface="Arial"/>
                <a:cs typeface="Arial"/>
                <a:sym typeface="Arial"/>
              </a:rPr>
              <a:t>(Arial Bold 1. 18/24pt. el.  2. 22/30pt.)</a:t>
            </a:r>
            <a:r>
              <a:rPr b="1" sz="2200">
                <a:solidFill>
                  <a:srgbClr val="70717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 defTabSz="622300">
              <a:lnSpc>
                <a:spcPts val="3000"/>
              </a:lnSpc>
              <a:defRPr sz="1800"/>
            </a:pPr>
            <a:r>
              <a:rPr sz="2200">
                <a:latin typeface="Arial"/>
                <a:ea typeface="Arial"/>
                <a:cs typeface="Arial"/>
                <a:sym typeface="Arial"/>
              </a:rPr>
              <a:t>Brødtekst </a:t>
            </a:r>
            <a:r>
              <a:rPr sz="2200">
                <a:solidFill>
                  <a:srgbClr val="BD2A33"/>
                </a:solidFill>
                <a:latin typeface="Arial"/>
                <a:ea typeface="Arial"/>
                <a:cs typeface="Arial"/>
                <a:sym typeface="Arial"/>
              </a:rPr>
              <a:t>(Arial 1. 18/24pt. el. 2. 22/30pt.)</a:t>
            </a:r>
          </a:p>
        </p:txBody>
      </p:sp>
      <p:grpSp>
        <p:nvGrpSpPr>
          <p:cNvPr id="72" name="Group 72"/>
          <p:cNvGrpSpPr/>
          <p:nvPr/>
        </p:nvGrpSpPr>
        <p:grpSpPr>
          <a:xfrm>
            <a:off x="16338550" y="9739311"/>
            <a:ext cx="3959225" cy="3922714"/>
            <a:chOff x="0" y="0"/>
            <a:chExt cx="3959225" cy="3922712"/>
          </a:xfrm>
        </p:grpSpPr>
        <p:sp>
          <p:nvSpPr>
            <p:cNvPr id="70" name="Shape 70"/>
            <p:cNvSpPr/>
            <p:nvPr/>
          </p:nvSpPr>
          <p:spPr>
            <a:xfrm>
              <a:off x="0" y="0"/>
              <a:ext cx="3959225" cy="392271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646112">
                <a:defRPr sz="2300">
                  <a:solidFill>
                    <a:srgbClr val="BD2A33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1" name="Shape 71"/>
            <p:cNvSpPr/>
            <p:nvPr/>
          </p:nvSpPr>
          <p:spPr>
            <a:xfrm>
              <a:off x="946334" y="1762365"/>
              <a:ext cx="2066555" cy="3979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2318" tIns="32318" rIns="32318" bIns="32318" numCol="1" anchor="ctr">
              <a:spAutoFit/>
            </a:bodyPr>
            <a:lstStyle>
              <a:lvl1pPr algn="ctr" defTabSz="646112">
                <a:defRPr sz="2300">
                  <a:solidFill>
                    <a:srgbClr val="BD2A33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300">
                  <a:solidFill>
                    <a:srgbClr val="BD2A33"/>
                  </a:solidFill>
                </a:rPr>
                <a:t>Indsæt billede&lt;</a:t>
              </a:r>
            </a:p>
          </p:txBody>
        </p:sp>
      </p:grpSp>
      <p:sp>
        <p:nvSpPr>
          <p:cNvPr id="73" name="Shape 73"/>
          <p:cNvSpPr/>
          <p:nvPr/>
        </p:nvSpPr>
        <p:spPr>
          <a:xfrm>
            <a:off x="16338550" y="13916024"/>
            <a:ext cx="3959225" cy="238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46112">
              <a:lnSpc>
                <a:spcPts val="2000"/>
              </a:lnSpc>
              <a:defRPr sz="1800"/>
            </a:pPr>
            <a:r>
              <a:rPr sz="1300">
                <a:latin typeface="Arial"/>
                <a:ea typeface="Arial"/>
                <a:cs typeface="Arial"/>
                <a:sym typeface="Arial"/>
              </a:rPr>
              <a:t>Billedtekst </a:t>
            </a:r>
            <a:r>
              <a:rPr sz="1300">
                <a:solidFill>
                  <a:srgbClr val="BD2A33"/>
                </a:solidFill>
                <a:latin typeface="Arial"/>
                <a:ea typeface="Arial"/>
                <a:cs typeface="Arial"/>
                <a:sym typeface="Arial"/>
              </a:rPr>
              <a:t>(Arial Regular 13/20Pt.)</a:t>
            </a:r>
          </a:p>
        </p:txBody>
      </p:sp>
      <p:grpSp>
        <p:nvGrpSpPr>
          <p:cNvPr id="76" name="Group 76"/>
          <p:cNvGrpSpPr/>
          <p:nvPr/>
        </p:nvGrpSpPr>
        <p:grpSpPr>
          <a:xfrm>
            <a:off x="1079500" y="21475700"/>
            <a:ext cx="9429750" cy="3922714"/>
            <a:chOff x="0" y="0"/>
            <a:chExt cx="9429750" cy="3922712"/>
          </a:xfrm>
        </p:grpSpPr>
        <p:sp>
          <p:nvSpPr>
            <p:cNvPr id="74" name="Shape 74"/>
            <p:cNvSpPr/>
            <p:nvPr/>
          </p:nvSpPr>
          <p:spPr>
            <a:xfrm>
              <a:off x="0" y="0"/>
              <a:ext cx="9429750" cy="392271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646112">
                <a:defRPr sz="2300">
                  <a:solidFill>
                    <a:srgbClr val="BD2A33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5" name="Shape 75"/>
            <p:cNvSpPr/>
            <p:nvPr/>
          </p:nvSpPr>
          <p:spPr>
            <a:xfrm>
              <a:off x="3681596" y="1762365"/>
              <a:ext cx="2066555" cy="3979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2318" tIns="32318" rIns="32318" bIns="32318" numCol="1" anchor="ctr">
              <a:spAutoFit/>
            </a:bodyPr>
            <a:lstStyle>
              <a:lvl1pPr algn="ctr" defTabSz="646112">
                <a:defRPr sz="2300">
                  <a:solidFill>
                    <a:srgbClr val="BD2A33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300">
                  <a:solidFill>
                    <a:srgbClr val="BD2A33"/>
                  </a:solidFill>
                </a:rPr>
                <a:t>Indsæt billede&lt;</a:t>
              </a:r>
            </a:p>
          </p:txBody>
        </p:sp>
      </p:grpSp>
      <p:sp>
        <p:nvSpPr>
          <p:cNvPr id="77" name="Shape 77"/>
          <p:cNvSpPr/>
          <p:nvPr/>
        </p:nvSpPr>
        <p:spPr>
          <a:xfrm>
            <a:off x="1079500" y="25652412"/>
            <a:ext cx="9429750" cy="238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46112">
              <a:lnSpc>
                <a:spcPts val="2000"/>
              </a:lnSpc>
              <a:defRPr sz="1800"/>
            </a:pPr>
            <a:r>
              <a:rPr sz="1300">
                <a:latin typeface="Arial"/>
                <a:ea typeface="Arial"/>
                <a:cs typeface="Arial"/>
                <a:sym typeface="Arial"/>
              </a:rPr>
              <a:t>Billedtekst </a:t>
            </a:r>
            <a:r>
              <a:rPr sz="1300">
                <a:solidFill>
                  <a:srgbClr val="BD2A33"/>
                </a:solidFill>
                <a:latin typeface="Arial"/>
                <a:ea typeface="Arial"/>
                <a:cs typeface="Arial"/>
                <a:sym typeface="Arial"/>
              </a:rPr>
              <a:t>(Arial Regular 13/20Pt.)</a:t>
            </a:r>
          </a:p>
        </p:txBody>
      </p:sp>
      <p:pic>
        <p:nvPicPr>
          <p:cNvPr id="78" name="image8.png" descr="Dummylogo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85862" y="1270000"/>
            <a:ext cx="8435976" cy="1281113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image8.png" descr="Dummylogo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0287" y="28514675"/>
            <a:ext cx="4746627" cy="719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image8.png" descr="Dummylogo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179550" y="28514675"/>
            <a:ext cx="4746625" cy="719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image8.png" descr="Dummylogo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29525" y="28514675"/>
            <a:ext cx="4746625" cy="7191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592137" y="3057525"/>
            <a:ext cx="20362864" cy="25514300"/>
          </a:xfrm>
          <a:prstGeom prst="rect">
            <a:avLst/>
          </a:prstGeom>
          <a:solidFill>
            <a:srgbClr val="707173">
              <a:alpha val="1019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457200"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4" name="Shape 84"/>
          <p:cNvSpPr/>
          <p:nvPr/>
        </p:nvSpPr>
        <p:spPr>
          <a:xfrm>
            <a:off x="1016000" y="23493412"/>
            <a:ext cx="9429750" cy="1250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22300">
              <a:lnSpc>
                <a:spcPts val="5000"/>
              </a:lnSpc>
              <a:defRPr sz="1800"/>
            </a:pPr>
            <a:r>
              <a:rPr b="1" sz="4000">
                <a:solidFill>
                  <a:srgbClr val="707173"/>
                </a:solidFill>
                <a:latin typeface="Arial"/>
                <a:ea typeface="Arial"/>
                <a:cs typeface="Arial"/>
                <a:sym typeface="Arial"/>
              </a:rPr>
              <a:t>Manchet  </a:t>
            </a:r>
            <a:r>
              <a:rPr b="1" sz="4000">
                <a:solidFill>
                  <a:srgbClr val="BD2A33"/>
                </a:solidFill>
                <a:latin typeface="Arial"/>
                <a:ea typeface="Arial"/>
                <a:cs typeface="Arial"/>
                <a:sym typeface="Arial"/>
              </a:rPr>
              <a:t>(Arial Bold 1. 35/45pt. el. 2. 48/60pt)</a:t>
            </a:r>
          </a:p>
        </p:txBody>
      </p:sp>
      <p:grpSp>
        <p:nvGrpSpPr>
          <p:cNvPr id="87" name="Group 87"/>
          <p:cNvGrpSpPr/>
          <p:nvPr/>
        </p:nvGrpSpPr>
        <p:grpSpPr>
          <a:xfrm>
            <a:off x="1014408" y="9383711"/>
            <a:ext cx="19342108" cy="13357228"/>
            <a:chOff x="-2" y="0"/>
            <a:chExt cx="19342106" cy="13357226"/>
          </a:xfrm>
        </p:grpSpPr>
        <p:sp>
          <p:nvSpPr>
            <p:cNvPr id="85" name="Shape 85"/>
            <p:cNvSpPr/>
            <p:nvPr/>
          </p:nvSpPr>
          <p:spPr>
            <a:xfrm>
              <a:off x="-3" y="0"/>
              <a:ext cx="19342108" cy="1335722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622300">
                <a:defRPr sz="2200">
                  <a:solidFill>
                    <a:srgbClr val="BD2A33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6" name="Shape 86"/>
            <p:cNvSpPr/>
            <p:nvPr/>
          </p:nvSpPr>
          <p:spPr>
            <a:xfrm>
              <a:off x="8763795" y="6486960"/>
              <a:ext cx="1814511" cy="383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1122" tIns="31122" rIns="31122" bIns="31122" numCol="1" anchor="ctr">
              <a:spAutoFit/>
            </a:bodyPr>
            <a:lstStyle>
              <a:lvl1pPr algn="ctr" defTabSz="622300">
                <a:defRPr sz="2200">
                  <a:solidFill>
                    <a:srgbClr val="BD2A33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>
                  <a:solidFill>
                    <a:srgbClr val="BD2A33"/>
                  </a:solidFill>
                </a:rPr>
                <a:t>Indsæt billede</a:t>
              </a:r>
            </a:p>
          </p:txBody>
        </p:sp>
      </p:grpSp>
      <p:pic>
        <p:nvPicPr>
          <p:cNvPr id="88" name="image10.png"/>
          <p:cNvPicPr/>
          <p:nvPr/>
        </p:nvPicPr>
        <p:blipFill>
          <a:blip r:embed="rId2">
            <a:extLst/>
          </a:blip>
          <a:srcRect l="31387" t="8532" r="29946" b="4248"/>
          <a:stretch>
            <a:fillRect/>
          </a:stretch>
        </p:blipFill>
        <p:spPr>
          <a:xfrm>
            <a:off x="23610887" y="74612"/>
            <a:ext cx="7197727" cy="10158414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 89"/>
          <p:cNvSpPr/>
          <p:nvPr/>
        </p:nvSpPr>
        <p:spPr>
          <a:xfrm>
            <a:off x="10868025" y="23493412"/>
            <a:ext cx="9429750" cy="1250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22300">
              <a:lnSpc>
                <a:spcPts val="5000"/>
              </a:lnSpc>
              <a:defRPr sz="1800"/>
            </a:pPr>
            <a:r>
              <a:rPr b="1" sz="4000">
                <a:solidFill>
                  <a:srgbClr val="707173"/>
                </a:solidFill>
                <a:latin typeface="Arial"/>
                <a:ea typeface="Arial"/>
                <a:cs typeface="Arial"/>
                <a:sym typeface="Arial"/>
              </a:rPr>
              <a:t>Manchet  </a:t>
            </a:r>
            <a:r>
              <a:rPr b="1" sz="4000">
                <a:solidFill>
                  <a:srgbClr val="BD2A33"/>
                </a:solidFill>
                <a:latin typeface="Arial"/>
                <a:ea typeface="Arial"/>
                <a:cs typeface="Arial"/>
                <a:sym typeface="Arial"/>
              </a:rPr>
              <a:t>(Arial Bold 1. 35/45pt. el. 2. 48/60pt)</a:t>
            </a:r>
          </a:p>
        </p:txBody>
      </p:sp>
      <p:sp>
        <p:nvSpPr>
          <p:cNvPr id="90" name="Shape 90"/>
          <p:cNvSpPr/>
          <p:nvPr/>
        </p:nvSpPr>
        <p:spPr>
          <a:xfrm>
            <a:off x="1015999" y="7705724"/>
            <a:ext cx="19340514" cy="825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22300">
              <a:lnSpc>
                <a:spcPts val="6800"/>
              </a:lnSpc>
              <a:defRPr sz="1800"/>
            </a:pPr>
            <a:r>
              <a:rPr b="1" sz="5000">
                <a:latin typeface="Arial"/>
                <a:ea typeface="Arial"/>
                <a:cs typeface="Arial"/>
                <a:sym typeface="Arial"/>
              </a:rPr>
              <a:t>Forfatter: Navn, Titel </a:t>
            </a:r>
            <a:r>
              <a:rPr b="1" sz="5000">
                <a:solidFill>
                  <a:srgbClr val="BD2A33"/>
                </a:solidFill>
                <a:latin typeface="Arial"/>
                <a:ea typeface="Arial"/>
                <a:cs typeface="Arial"/>
                <a:sym typeface="Arial"/>
              </a:rPr>
              <a:t>(Arial Bold 50pt)</a:t>
            </a:r>
          </a:p>
        </p:txBody>
      </p:sp>
      <p:sp>
        <p:nvSpPr>
          <p:cNvPr id="91" name="Shape 91"/>
          <p:cNvSpPr/>
          <p:nvPr>
            <p:ph type="title" idx="4294967295"/>
          </p:nvPr>
        </p:nvSpPr>
        <p:spPr>
          <a:xfrm>
            <a:off x="1079500" y="3713162"/>
            <a:ext cx="19218276" cy="3722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9000">
                <a:solidFill>
                  <a:srgbClr val="707173"/>
                </a:solidFill>
              </a:rPr>
              <a:t>Titel </a:t>
            </a:r>
            <a:r>
              <a:rPr b="1" sz="9000">
                <a:solidFill>
                  <a:srgbClr val="BD2A33"/>
                </a:solidFill>
              </a:rPr>
              <a:t>Arial Bold 1. 90/110pt, </a:t>
            </a:r>
            <a:br>
              <a:rPr b="1" sz="9000">
                <a:solidFill>
                  <a:srgbClr val="BD2A33"/>
                </a:solidFill>
              </a:rPr>
            </a:br>
            <a:r>
              <a:rPr b="1" sz="9000">
                <a:solidFill>
                  <a:srgbClr val="BD2A33"/>
                </a:solidFill>
              </a:rPr>
              <a:t>2. 120/130pt, 3. 145/155pt. )</a:t>
            </a:r>
          </a:p>
        </p:txBody>
      </p:sp>
      <p:pic>
        <p:nvPicPr>
          <p:cNvPr id="92" name="image1.png" descr="DTU Corporate logo_F_A0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226212" y="763587"/>
            <a:ext cx="1130302" cy="1651001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/>
          <p:nvPr/>
        </p:nvSpPr>
        <p:spPr>
          <a:xfrm>
            <a:off x="592137" y="3057525"/>
            <a:ext cx="20362864" cy="0"/>
          </a:xfrm>
          <a:prstGeom prst="line">
            <a:avLst/>
          </a:prstGeom>
          <a:ln w="63500">
            <a:solidFill>
              <a:srgbClr val="707173"/>
            </a:solidFill>
            <a:round/>
          </a:ln>
        </p:spPr>
        <p:txBody>
          <a:bodyPr lIns="0" tIns="0" rIns="0" bIns="0"/>
          <a:lstStyle/>
          <a:p>
            <a:pPr lvl="0" defTabSz="457200"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4" name="Shape 94"/>
          <p:cNvSpPr/>
          <p:nvPr/>
        </p:nvSpPr>
        <p:spPr>
          <a:xfrm>
            <a:off x="592137" y="28484512"/>
            <a:ext cx="20362864" cy="2"/>
          </a:xfrm>
          <a:prstGeom prst="line">
            <a:avLst/>
          </a:prstGeom>
          <a:ln w="63500">
            <a:solidFill>
              <a:srgbClr val="707173"/>
            </a:solidFill>
            <a:round/>
          </a:ln>
        </p:spPr>
        <p:txBody>
          <a:bodyPr lIns="0" tIns="0" rIns="0" bIns="0"/>
          <a:lstStyle/>
          <a:p>
            <a:pPr lvl="0" defTabSz="457200"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5" name="Shape 95"/>
          <p:cNvSpPr/>
          <p:nvPr/>
        </p:nvSpPr>
        <p:spPr>
          <a:xfrm>
            <a:off x="1079500" y="28994099"/>
            <a:ext cx="9429750" cy="2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22300">
              <a:lnSpc>
                <a:spcPts val="1800"/>
              </a:lnSpc>
              <a:defRPr sz="1800"/>
            </a:pPr>
            <a:r>
              <a:rPr>
                <a:latin typeface="Arial"/>
                <a:ea typeface="Arial"/>
                <a:cs typeface="Arial"/>
                <a:sym typeface="Arial"/>
              </a:rPr>
              <a:t>Note eller </a:t>
            </a:r>
            <a:r>
              <a:rPr sz="1400">
                <a:latin typeface="Arial"/>
                <a:ea typeface="Arial"/>
                <a:cs typeface="Arial"/>
                <a:sym typeface="Arial"/>
              </a:rPr>
              <a:t>Institutnavn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r>
              <a:rPr>
                <a:solidFill>
                  <a:srgbClr val="BD2A33"/>
                </a:solidFill>
                <a:latin typeface="Arial"/>
                <a:ea typeface="Arial"/>
                <a:cs typeface="Arial"/>
                <a:sym typeface="Arial"/>
              </a:rPr>
              <a:t>(Arial Regular 14/18pt.)</a:t>
            </a:r>
          </a:p>
        </p:txBody>
      </p:sp>
      <p:sp>
        <p:nvSpPr>
          <p:cNvPr id="96" name="Shape 96"/>
          <p:cNvSpPr/>
          <p:nvPr/>
        </p:nvSpPr>
        <p:spPr>
          <a:xfrm>
            <a:off x="10868025" y="28994099"/>
            <a:ext cx="9429750" cy="220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22300">
              <a:lnSpc>
                <a:spcPts val="1800"/>
              </a:lnSpc>
              <a:defRPr sz="1800"/>
            </a:pPr>
            <a:r>
              <a:rPr sz="1400">
                <a:latin typeface="Arial"/>
                <a:ea typeface="Arial"/>
                <a:cs typeface="Arial"/>
                <a:sym typeface="Arial"/>
              </a:rPr>
              <a:t>Note eller Institutnavn </a:t>
            </a:r>
            <a:r>
              <a:rPr sz="1400">
                <a:solidFill>
                  <a:srgbClr val="BD2A33"/>
                </a:solidFill>
                <a:latin typeface="Arial"/>
                <a:ea typeface="Arial"/>
                <a:cs typeface="Arial"/>
                <a:sym typeface="Arial"/>
              </a:rPr>
              <a:t>(Arial Regular 14/18pt.)</a:t>
            </a:r>
          </a:p>
        </p:txBody>
      </p:sp>
      <p:pic>
        <p:nvPicPr>
          <p:cNvPr id="97" name="image8.png" descr="Dummylogo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85862" y="1270000"/>
            <a:ext cx="8435976" cy="12811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4D600"/>
      </a:accent1>
      <a:accent2>
        <a:srgbClr val="E95E0F"/>
      </a:accent2>
      <a:accent3>
        <a:srgbClr val="8F8F8F"/>
      </a:accent3>
      <a:accent4>
        <a:srgbClr val="707070"/>
      </a:accent4>
      <a:accent5>
        <a:srgbClr val="E5E6AA"/>
      </a:accent5>
      <a:accent6>
        <a:srgbClr val="D3550E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D4D600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D4D600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4D600"/>
      </a:accent1>
      <a:accent2>
        <a:srgbClr val="E95E0F"/>
      </a:accent2>
      <a:accent3>
        <a:srgbClr val="8F8F8F"/>
      </a:accent3>
      <a:accent4>
        <a:srgbClr val="707070"/>
      </a:accent4>
      <a:accent5>
        <a:srgbClr val="E5E6AA"/>
      </a:accent5>
      <a:accent6>
        <a:srgbClr val="D3550E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D4D600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D4D600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