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F7F6C-13B0-4199-A1F0-B8D454D1E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5D3A2-DAA5-46A5-AA51-DCE64F93D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8E882-2808-432E-8774-EE865C2E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B4949-6274-450A-B754-3EC6ABE2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6886F-667E-46B8-8483-96FDA65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B30B0-A5C1-46EB-90AF-4CB78398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D5617D-60D0-4986-95CF-B0F01FC6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DDD0E-E016-41C5-986D-78FCEE16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F70A7-AE04-449A-A418-E600CA3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A9167-F067-499A-ABAF-98BEBD2F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746610-79A1-4A1B-9333-606AA58AE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DAF49-6EB4-42C3-826F-FA1DB97E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764F2-81AD-45A7-B8BD-B71E5D31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A9AD-C224-493E-85C7-DC6AEF47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411FF-136D-4D6A-BD02-00CB1C4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0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6D2B-F6A7-42B1-9D27-D9C70C77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80AF3-7B1E-464C-A878-FF652084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F9FB5-1141-41FD-B129-36A67217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FE03B-2C98-41B9-B811-D3F01CB2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8B0D4-F183-4229-97A5-319163A7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E5D7-1DB5-42B0-9136-4FEE91E0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A2CF0-22BA-4F08-AE92-4FA1D4C7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36D80-CE71-487C-A33C-7B0DF9A6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0C815-EA7B-4197-B354-12B4F3AE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FF286-CC42-4D78-A524-98E32115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573E7-761F-4B99-B61B-5CBA0414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A1A55-F8D6-410B-849B-51C110441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F4CF6-AFC4-4B15-800E-D1D418E7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295CF-1EC1-42D4-AFEB-A6C5503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535D9-1B33-4BEB-8B61-07DD824F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16F31-DE75-4B09-ABDF-10B179D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0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DEDD9-2131-4AFD-AC59-4BB00A18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B1756-0008-4843-9837-A3F29445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FF511-A75F-470D-B06C-ADDDE1B4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4F45F-17EB-44C9-9933-97C8880C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ECFD3-A17B-4651-B84A-275ADB7B7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D3F75-4EDB-4546-B395-9F44B98B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9ACF5-459B-48AB-9CCF-3FEED2C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A190D-E779-4DF3-B6B7-6C5B341C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B657F-83A5-4A3C-A346-1008C0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73C80F-2A6A-42FD-AE78-3984B351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3A9C3-FC86-4DF6-94E2-2AA8FE0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E8A64-E7A9-4703-B641-B045DB67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2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35E24-199C-4767-B8CD-99099AA2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83473-AECE-4866-B2C1-77DC8363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13280-0219-4A27-907D-0F4D9BB6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13A7-2FCB-4081-A477-1F4EE7BD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73444-3A1D-49E0-AB22-20CA9202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4311B-5475-4DE1-AE75-F482A0D3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FA899-3ACC-4862-A73D-ABA7D5A7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CA50B-0FA7-496D-8844-D4D67C21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D62E8-F750-4DB7-9C45-3BE9ABA6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9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BC896-28C0-4D22-B571-08BCC71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F9E6EC-50BF-4254-9E62-5F10D3532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DF5C4-5759-48F6-A858-6C3D12CA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DA5D9-A09E-4358-80FC-DD235D98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24441-9769-411D-BA57-9D77D16B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A2219-576F-4445-BB51-F6A5031D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8B5842-5D32-45EF-9EA4-515D1564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7AFCC-1EF8-4F40-A33D-15D64892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87D3-56EE-41BB-9B4C-BC46CD015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5630-8AE7-48BA-A10D-2AAA81F1C22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214B3-F0AA-4F73-8312-430FBA189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7F3AD-ECB8-4CFA-9C33-A5A34AD7D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6248-B15C-40DF-BB21-60FFF02FA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A040C6-96DA-4259-B3E7-DCD4D9B1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676275"/>
            <a:ext cx="639127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1F6A199-1C47-4817-9411-35D36DE4A02F}"/>
              </a:ext>
            </a:extLst>
          </p:cNvPr>
          <p:cNvSpPr/>
          <p:nvPr/>
        </p:nvSpPr>
        <p:spPr>
          <a:xfrm>
            <a:off x="3107184" y="1811046"/>
            <a:ext cx="102981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7854F0-8B5C-4318-BE57-A7352991FABD}"/>
              </a:ext>
            </a:extLst>
          </p:cNvPr>
          <p:cNvSpPr txBox="1"/>
          <p:nvPr/>
        </p:nvSpPr>
        <p:spPr>
          <a:xfrm>
            <a:off x="683581" y="7901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4636E-3F48-4168-9800-C779263C88B6}"/>
              </a:ext>
            </a:extLst>
          </p:cNvPr>
          <p:cNvSpPr txBox="1"/>
          <p:nvPr/>
        </p:nvSpPr>
        <p:spPr>
          <a:xfrm>
            <a:off x="3107184" y="1811046"/>
            <a:ext cx="1029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endParaRPr lang="en-US" altLang="zh-CN" sz="12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5A132E-BEEC-4B0A-85DA-0C9E3EA97FAC}"/>
              </a:ext>
            </a:extLst>
          </p:cNvPr>
          <p:cNvCxnSpPr/>
          <p:nvPr/>
        </p:nvCxnSpPr>
        <p:spPr>
          <a:xfrm flipH="1" flipV="1">
            <a:off x="3036163" y="1420427"/>
            <a:ext cx="230820" cy="390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5000270-A0F3-4374-9143-BCD00B4C96AC}"/>
              </a:ext>
            </a:extLst>
          </p:cNvPr>
          <p:cNvSpPr txBox="1"/>
          <p:nvPr/>
        </p:nvSpPr>
        <p:spPr>
          <a:xfrm>
            <a:off x="2334828" y="10355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A5F25B-1392-4FC5-A62F-3696B3A68DD5}"/>
              </a:ext>
            </a:extLst>
          </p:cNvPr>
          <p:cNvSpPr txBox="1"/>
          <p:nvPr/>
        </p:nvSpPr>
        <p:spPr>
          <a:xfrm>
            <a:off x="3274257" y="103551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C50A3-64CF-4FE9-83D9-4D36BFA5474A}"/>
              </a:ext>
            </a:extLst>
          </p:cNvPr>
          <p:cNvSpPr txBox="1"/>
          <p:nvPr/>
        </p:nvSpPr>
        <p:spPr>
          <a:xfrm>
            <a:off x="4270159" y="127263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密码</a:t>
            </a:r>
            <a:endParaRPr lang="en-US" altLang="zh-CN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52BB8E-4499-423A-8606-636E9808041E}"/>
              </a:ext>
            </a:extLst>
          </p:cNvPr>
          <p:cNvSpPr/>
          <p:nvPr/>
        </p:nvSpPr>
        <p:spPr>
          <a:xfrm>
            <a:off x="2334828" y="1035513"/>
            <a:ext cx="862737" cy="42178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BEB51A-CD4D-4EF4-9BC4-3625BD01AC88}"/>
              </a:ext>
            </a:extLst>
          </p:cNvPr>
          <p:cNvSpPr/>
          <p:nvPr/>
        </p:nvSpPr>
        <p:spPr>
          <a:xfrm>
            <a:off x="3274257" y="1035513"/>
            <a:ext cx="862737" cy="3693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86E88E-699A-46A0-8017-D96C17CF2346}"/>
              </a:ext>
            </a:extLst>
          </p:cNvPr>
          <p:cNvSpPr/>
          <p:nvPr/>
        </p:nvSpPr>
        <p:spPr>
          <a:xfrm>
            <a:off x="4199260" y="1159445"/>
            <a:ext cx="781113" cy="5450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9138493-FF31-4BBA-A878-C9A2C3215DA7}"/>
              </a:ext>
            </a:extLst>
          </p:cNvPr>
          <p:cNvCxnSpPr>
            <a:stCxn id="5" idx="0"/>
            <a:endCxn id="12" idx="4"/>
          </p:cNvCxnSpPr>
          <p:nvPr/>
        </p:nvCxnSpPr>
        <p:spPr>
          <a:xfrm flipV="1">
            <a:off x="3622089" y="1404845"/>
            <a:ext cx="83537" cy="406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7C2FF3-5662-448D-8D57-08D5FF1DEFFD}"/>
              </a:ext>
            </a:extLst>
          </p:cNvPr>
          <p:cNvCxnSpPr/>
          <p:nvPr/>
        </p:nvCxnSpPr>
        <p:spPr>
          <a:xfrm flipH="1">
            <a:off x="3913326" y="1704513"/>
            <a:ext cx="489876" cy="69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6F9AD7F-C760-4789-9330-76A248D1F504}"/>
              </a:ext>
            </a:extLst>
          </p:cNvPr>
          <p:cNvSpPr txBox="1"/>
          <p:nvPr/>
        </p:nvSpPr>
        <p:spPr>
          <a:xfrm>
            <a:off x="2459115" y="626300"/>
            <a:ext cx="318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是否为管理员通过用户</a:t>
            </a:r>
            <a:r>
              <a:rPr lang="en-US" altLang="zh-CN" sz="1200" dirty="0"/>
              <a:t>ID</a:t>
            </a:r>
            <a:r>
              <a:rPr lang="zh-CN" altLang="en-US" sz="1200" dirty="0"/>
              <a:t>设置</a:t>
            </a:r>
            <a:endParaRPr lang="en-US" altLang="zh-CN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DD159B-40B4-4020-93F2-B6EC8D3BE5AD}"/>
              </a:ext>
            </a:extLst>
          </p:cNvPr>
          <p:cNvSpPr txBox="1"/>
          <p:nvPr/>
        </p:nvSpPr>
        <p:spPr>
          <a:xfrm>
            <a:off x="646344" y="28142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4119FB-40A4-41E5-8A6A-72F38AB7200D}"/>
              </a:ext>
            </a:extLst>
          </p:cNvPr>
          <p:cNvSpPr txBox="1"/>
          <p:nvPr/>
        </p:nvSpPr>
        <p:spPr>
          <a:xfrm>
            <a:off x="3913326" y="3320249"/>
            <a:ext cx="78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员工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70FF44-E27C-4933-B3EA-497B40BA89DF}"/>
              </a:ext>
            </a:extLst>
          </p:cNvPr>
          <p:cNvSpPr txBox="1"/>
          <p:nvPr/>
        </p:nvSpPr>
        <p:spPr>
          <a:xfrm>
            <a:off x="3812959" y="276625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员工</a:t>
            </a:r>
            <a:r>
              <a:rPr lang="en-US" altLang="zh-CN" sz="1200" dirty="0"/>
              <a:t>ID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8E576A-1262-40F1-BD7F-2E682A94AAE8}"/>
              </a:ext>
            </a:extLst>
          </p:cNvPr>
          <p:cNvSpPr txBox="1"/>
          <p:nvPr/>
        </p:nvSpPr>
        <p:spPr>
          <a:xfrm>
            <a:off x="4403446" y="2903459"/>
            <a:ext cx="78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姓名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AE2DCD-2D68-4C19-95FB-DA8526153993}"/>
              </a:ext>
            </a:extLst>
          </p:cNvPr>
          <p:cNvSpPr txBox="1"/>
          <p:nvPr/>
        </p:nvSpPr>
        <p:spPr>
          <a:xfrm>
            <a:off x="4589816" y="3182298"/>
            <a:ext cx="118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联系电话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698F15-1D60-4120-830A-3FD584A00543}"/>
              </a:ext>
            </a:extLst>
          </p:cNvPr>
          <p:cNvSpPr txBox="1"/>
          <p:nvPr/>
        </p:nvSpPr>
        <p:spPr>
          <a:xfrm>
            <a:off x="4515072" y="34611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电子邮箱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7C16F38-94C2-494A-B099-AB4311E398E8}"/>
              </a:ext>
            </a:extLst>
          </p:cNvPr>
          <p:cNvSpPr txBox="1"/>
          <p:nvPr/>
        </p:nvSpPr>
        <p:spPr>
          <a:xfrm>
            <a:off x="4458005" y="375223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职位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54C389-7DFD-4BE7-A61E-5E273DA5F68D}"/>
              </a:ext>
            </a:extLst>
          </p:cNvPr>
          <p:cNvSpPr txBox="1"/>
          <p:nvPr/>
        </p:nvSpPr>
        <p:spPr>
          <a:xfrm>
            <a:off x="4234916" y="40129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任职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786381-1F1E-4BE9-BB36-88B7BB443BDF}"/>
              </a:ext>
            </a:extLst>
          </p:cNvPr>
          <p:cNvSpPr txBox="1"/>
          <p:nvPr/>
        </p:nvSpPr>
        <p:spPr>
          <a:xfrm>
            <a:off x="3465973" y="39835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入职日期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7FE8EA-709F-4EF8-BB7E-8DCFCF33358E}"/>
              </a:ext>
            </a:extLst>
          </p:cNvPr>
          <p:cNvSpPr txBox="1"/>
          <p:nvPr/>
        </p:nvSpPr>
        <p:spPr>
          <a:xfrm>
            <a:off x="3148952" y="3742127"/>
            <a:ext cx="51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BA5DF2-5E59-4F6E-AD5B-7A3A3AD1177F}"/>
              </a:ext>
            </a:extLst>
          </p:cNvPr>
          <p:cNvSpPr txBox="1"/>
          <p:nvPr/>
        </p:nvSpPr>
        <p:spPr>
          <a:xfrm>
            <a:off x="2926425" y="3490075"/>
            <a:ext cx="862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所属领导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B9681B-2F80-4AA9-BC41-3EBB27F105F7}"/>
              </a:ext>
            </a:extLst>
          </p:cNvPr>
          <p:cNvSpPr txBox="1"/>
          <p:nvPr/>
        </p:nvSpPr>
        <p:spPr>
          <a:xfrm>
            <a:off x="2920000" y="3213890"/>
            <a:ext cx="86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所属部门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2808C7-DE67-492D-A7D5-0832974BB106}"/>
              </a:ext>
            </a:extLst>
          </p:cNvPr>
          <p:cNvSpPr txBox="1"/>
          <p:nvPr/>
        </p:nvSpPr>
        <p:spPr>
          <a:xfrm>
            <a:off x="3137587" y="3011283"/>
            <a:ext cx="51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奖金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332FED-35CE-4452-BC60-1E2FC103BB50}"/>
              </a:ext>
            </a:extLst>
          </p:cNvPr>
          <p:cNvSpPr txBox="1"/>
          <p:nvPr/>
        </p:nvSpPr>
        <p:spPr>
          <a:xfrm>
            <a:off x="3357640" y="28502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照片</a:t>
            </a:r>
            <a:endParaRPr lang="en-US" altLang="zh-CN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6D68683-D21A-4767-9538-99E1C7C2FB47}"/>
              </a:ext>
            </a:extLst>
          </p:cNvPr>
          <p:cNvSpPr/>
          <p:nvPr/>
        </p:nvSpPr>
        <p:spPr>
          <a:xfrm>
            <a:off x="4001244" y="3351027"/>
            <a:ext cx="339103" cy="2462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3EF8D0F-CC16-447F-B00D-DD4F9927DD65}"/>
              </a:ext>
            </a:extLst>
          </p:cNvPr>
          <p:cNvSpPr/>
          <p:nvPr/>
        </p:nvSpPr>
        <p:spPr>
          <a:xfrm>
            <a:off x="3881572" y="2757427"/>
            <a:ext cx="490384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9CCC14-CEFD-4777-AAF3-9E8E648EB0AB}"/>
              </a:ext>
            </a:extLst>
          </p:cNvPr>
          <p:cNvSpPr/>
          <p:nvPr/>
        </p:nvSpPr>
        <p:spPr>
          <a:xfrm>
            <a:off x="4375773" y="2914880"/>
            <a:ext cx="549546" cy="2720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97BE48F-AF0F-4408-9ACB-94CB53C78912}"/>
              </a:ext>
            </a:extLst>
          </p:cNvPr>
          <p:cNvSpPr/>
          <p:nvPr/>
        </p:nvSpPr>
        <p:spPr>
          <a:xfrm>
            <a:off x="4666465" y="3176372"/>
            <a:ext cx="751418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ABAEF27-DC69-42A1-ADB8-C7FC964F992F}"/>
              </a:ext>
            </a:extLst>
          </p:cNvPr>
          <p:cNvSpPr/>
          <p:nvPr/>
        </p:nvSpPr>
        <p:spPr>
          <a:xfrm>
            <a:off x="4583309" y="3476812"/>
            <a:ext cx="787619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539BE9E-09D4-43F9-8B58-2967DCD21493}"/>
              </a:ext>
            </a:extLst>
          </p:cNvPr>
          <p:cNvSpPr/>
          <p:nvPr/>
        </p:nvSpPr>
        <p:spPr>
          <a:xfrm>
            <a:off x="4449247" y="3770636"/>
            <a:ext cx="490384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44C5E88-3813-439D-BCD5-BBCF10CA3C04}"/>
              </a:ext>
            </a:extLst>
          </p:cNvPr>
          <p:cNvSpPr/>
          <p:nvPr/>
        </p:nvSpPr>
        <p:spPr>
          <a:xfrm>
            <a:off x="4236975" y="4038245"/>
            <a:ext cx="490384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E47B085-1307-4101-8CB9-FFB0A680B46C}"/>
              </a:ext>
            </a:extLst>
          </p:cNvPr>
          <p:cNvSpPr/>
          <p:nvPr/>
        </p:nvSpPr>
        <p:spPr>
          <a:xfrm>
            <a:off x="3522622" y="3990126"/>
            <a:ext cx="714171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6DFB4EA-7E65-4BB7-9AAF-771CF3CBA62D}"/>
              </a:ext>
            </a:extLst>
          </p:cNvPr>
          <p:cNvSpPr/>
          <p:nvPr/>
        </p:nvSpPr>
        <p:spPr>
          <a:xfrm>
            <a:off x="3148770" y="3735397"/>
            <a:ext cx="452688" cy="3028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42B6885-F251-43B5-9D44-BE7133099D4E}"/>
              </a:ext>
            </a:extLst>
          </p:cNvPr>
          <p:cNvSpPr/>
          <p:nvPr/>
        </p:nvSpPr>
        <p:spPr>
          <a:xfrm>
            <a:off x="3389007" y="2844557"/>
            <a:ext cx="417549" cy="25118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BB0E0B1-7C9D-4765-9FFA-1449B191AF7F}"/>
              </a:ext>
            </a:extLst>
          </p:cNvPr>
          <p:cNvSpPr/>
          <p:nvPr/>
        </p:nvSpPr>
        <p:spPr>
          <a:xfrm>
            <a:off x="3131184" y="3020814"/>
            <a:ext cx="417549" cy="25118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697E3EC-64DB-4746-92D2-944D551B0ACD}"/>
              </a:ext>
            </a:extLst>
          </p:cNvPr>
          <p:cNvSpPr/>
          <p:nvPr/>
        </p:nvSpPr>
        <p:spPr>
          <a:xfrm>
            <a:off x="2939996" y="3267807"/>
            <a:ext cx="705562" cy="21859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EA6C18A-3AF0-4A8D-9563-C8DBD720426A}"/>
              </a:ext>
            </a:extLst>
          </p:cNvPr>
          <p:cNvSpPr/>
          <p:nvPr/>
        </p:nvSpPr>
        <p:spPr>
          <a:xfrm>
            <a:off x="2973563" y="3505728"/>
            <a:ext cx="705562" cy="21859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3D22852-B976-455A-957B-2B565E7D1837}"/>
              </a:ext>
            </a:extLst>
          </p:cNvPr>
          <p:cNvCxnSpPr>
            <a:stCxn id="39" idx="4"/>
            <a:endCxn id="37" idx="0"/>
          </p:cNvCxnSpPr>
          <p:nvPr/>
        </p:nvCxnSpPr>
        <p:spPr>
          <a:xfrm>
            <a:off x="4126764" y="3060275"/>
            <a:ext cx="44032" cy="29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F29AB67-EE64-4D39-8ED0-14B222031568}"/>
              </a:ext>
            </a:extLst>
          </p:cNvPr>
          <p:cNvCxnSpPr>
            <a:cxnSpLocks/>
            <a:stCxn id="46" idx="3"/>
            <a:endCxn id="37" idx="0"/>
          </p:cNvCxnSpPr>
          <p:nvPr/>
        </p:nvCxnSpPr>
        <p:spPr>
          <a:xfrm flipH="1">
            <a:off x="4170796" y="3147070"/>
            <a:ext cx="285456" cy="20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90FB183-02BB-4939-9FDE-A61BC5DC396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338409" y="3327796"/>
            <a:ext cx="328056" cy="13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D75D7E4-EAFC-42FB-8975-F2BF1EEB87C2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4327749" y="3536738"/>
            <a:ext cx="255560" cy="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B85460B-175B-4F29-A6A8-2D11D2043468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193688" y="3589827"/>
            <a:ext cx="327374" cy="22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3ECEE1B-E497-4998-B97E-FE6173D1179B}"/>
              </a:ext>
            </a:extLst>
          </p:cNvPr>
          <p:cNvCxnSpPr>
            <a:cxnSpLocks/>
            <a:stCxn id="57" idx="1"/>
            <a:endCxn id="37" idx="2"/>
          </p:cNvCxnSpPr>
          <p:nvPr/>
        </p:nvCxnSpPr>
        <p:spPr>
          <a:xfrm flipH="1" flipV="1">
            <a:off x="4170796" y="3597248"/>
            <a:ext cx="137994" cy="48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3DCD356-38B8-416B-8C32-9182F0852D4F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3879708" y="3608352"/>
            <a:ext cx="228116" cy="38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6BDE52C-3FEE-49DE-81C2-E5626C8A59F8}"/>
              </a:ext>
            </a:extLst>
          </p:cNvPr>
          <p:cNvCxnSpPr>
            <a:cxnSpLocks/>
          </p:cNvCxnSpPr>
          <p:nvPr/>
        </p:nvCxnSpPr>
        <p:spPr>
          <a:xfrm flipV="1">
            <a:off x="3592613" y="3582612"/>
            <a:ext cx="381287" cy="20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469055A-0130-44BF-AEC2-38AED45CA663}"/>
              </a:ext>
            </a:extLst>
          </p:cNvPr>
          <p:cNvCxnSpPr>
            <a:cxnSpLocks/>
            <a:stCxn id="69" idx="6"/>
            <a:endCxn id="37" idx="1"/>
          </p:cNvCxnSpPr>
          <p:nvPr/>
        </p:nvCxnSpPr>
        <p:spPr>
          <a:xfrm flipV="1">
            <a:off x="3679125" y="3474138"/>
            <a:ext cx="322119" cy="14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F90B53D-CACC-4EC6-A4CD-0385CDEB3A71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3645558" y="3377104"/>
            <a:ext cx="346206" cy="1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E5B4AA-63D4-4FB8-9E87-8DED56D0E9D8}"/>
              </a:ext>
            </a:extLst>
          </p:cNvPr>
          <p:cNvCxnSpPr>
            <a:cxnSpLocks/>
          </p:cNvCxnSpPr>
          <p:nvPr/>
        </p:nvCxnSpPr>
        <p:spPr>
          <a:xfrm>
            <a:off x="3547043" y="3181680"/>
            <a:ext cx="475962" cy="15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E226615-4DAF-401A-868D-CE5B23F14CE5}"/>
              </a:ext>
            </a:extLst>
          </p:cNvPr>
          <p:cNvCxnSpPr>
            <a:cxnSpLocks/>
          </p:cNvCxnSpPr>
          <p:nvPr/>
        </p:nvCxnSpPr>
        <p:spPr>
          <a:xfrm>
            <a:off x="3735172" y="3057471"/>
            <a:ext cx="401822" cy="26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jiapeng</dc:creator>
  <cp:lastModifiedBy>jiapeng</cp:lastModifiedBy>
  <cp:revision>14</cp:revision>
  <dcterms:created xsi:type="dcterms:W3CDTF">2020-07-27T04:45:30Z</dcterms:created>
  <dcterms:modified xsi:type="dcterms:W3CDTF">2020-07-27T05:30:12Z</dcterms:modified>
</cp:coreProperties>
</file>