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06" autoAdjust="0"/>
  </p:normalViewPr>
  <p:slideViewPr>
    <p:cSldViewPr>
      <p:cViewPr varScale="1">
        <p:scale>
          <a:sx n="82" d="100"/>
          <a:sy n="82" d="100"/>
        </p:scale>
        <p:origin x="-15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ADCF8-7734-4327-9DB6-8EAD4D4356D6}" type="datetimeFigureOut">
              <a:rPr lang="en-GB" smtClean="0"/>
              <a:pPr/>
              <a:t>20/05/2015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F2D86-E68C-4A34-A039-92D761CA1C8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4BBE5-F219-4569-9443-E718EA388876}" type="datetimeFigureOut">
              <a:rPr lang="en-GB" smtClean="0"/>
              <a:pPr/>
              <a:t>20/05/2015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571E6-2E85-4ED6-9745-C2168CDD244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571E6-2E85-4ED6-9745-C2168CDD2446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2D34-3CFE-46EE-A49C-2217F9A32103}" type="datetimeFigureOut">
              <a:rPr lang="en-GB" smtClean="0"/>
              <a:pPr/>
              <a:t>20/05/2015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D085-A7ED-4B14-A291-477B949C16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2D34-3CFE-46EE-A49C-2217F9A32103}" type="datetimeFigureOut">
              <a:rPr lang="en-GB" smtClean="0"/>
              <a:pPr/>
              <a:t>20/05/2015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D085-A7ED-4B14-A291-477B949C16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2D34-3CFE-46EE-A49C-2217F9A32103}" type="datetimeFigureOut">
              <a:rPr lang="en-GB" smtClean="0"/>
              <a:pPr/>
              <a:t>20/05/2015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D085-A7ED-4B14-A291-477B949C16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2D34-3CFE-46EE-A49C-2217F9A32103}" type="datetimeFigureOut">
              <a:rPr lang="en-GB" smtClean="0"/>
              <a:pPr/>
              <a:t>20/05/2015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D085-A7ED-4B14-A291-477B949C16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2D34-3CFE-46EE-A49C-2217F9A32103}" type="datetimeFigureOut">
              <a:rPr lang="en-GB" smtClean="0"/>
              <a:pPr/>
              <a:t>20/05/2015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D085-A7ED-4B14-A291-477B949C16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2D34-3CFE-46EE-A49C-2217F9A32103}" type="datetimeFigureOut">
              <a:rPr lang="en-GB" smtClean="0"/>
              <a:pPr/>
              <a:t>20/05/2015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D085-A7ED-4B14-A291-477B949C16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2D34-3CFE-46EE-A49C-2217F9A32103}" type="datetimeFigureOut">
              <a:rPr lang="en-GB" smtClean="0"/>
              <a:pPr/>
              <a:t>20/05/2015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D085-A7ED-4B14-A291-477B949C16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2D34-3CFE-46EE-A49C-2217F9A32103}" type="datetimeFigureOut">
              <a:rPr lang="en-GB" smtClean="0"/>
              <a:pPr/>
              <a:t>20/05/2015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D085-A7ED-4B14-A291-477B949C16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2D34-3CFE-46EE-A49C-2217F9A32103}" type="datetimeFigureOut">
              <a:rPr lang="en-GB" smtClean="0"/>
              <a:pPr/>
              <a:t>20/05/2015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D085-A7ED-4B14-A291-477B949C16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2D34-3CFE-46EE-A49C-2217F9A32103}" type="datetimeFigureOut">
              <a:rPr lang="en-GB" smtClean="0"/>
              <a:pPr/>
              <a:t>20/05/2015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D085-A7ED-4B14-A291-477B949C16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2D34-3CFE-46EE-A49C-2217F9A32103}" type="datetimeFigureOut">
              <a:rPr lang="en-GB" smtClean="0"/>
              <a:pPr/>
              <a:t>20/05/2015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D085-A7ED-4B14-A291-477B949C16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02D34-3CFE-46EE-A49C-2217F9A32103}" type="datetimeFigureOut">
              <a:rPr lang="en-GB" smtClean="0"/>
              <a:pPr/>
              <a:t>20/05/2015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0D085-A7ED-4B14-A291-477B949C16F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75656" y="1772816"/>
            <a:ext cx="1080120" cy="26161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sz="11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15621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Rounded Rectangle 55"/>
          <p:cNvSpPr/>
          <p:nvPr/>
        </p:nvSpPr>
        <p:spPr>
          <a:xfrm>
            <a:off x="683568" y="1484784"/>
            <a:ext cx="1044196" cy="1152128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611560" y="1495380"/>
            <a:ext cx="11160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/>
              <a:t>Footer</a:t>
            </a:r>
          </a:p>
          <a:p>
            <a:pPr algn="ctr"/>
            <a:r>
              <a:rPr lang="en-GB" sz="1100" dirty="0" smtClean="0"/>
              <a:t>T&amp;C’s</a:t>
            </a:r>
          </a:p>
          <a:p>
            <a:pPr algn="ctr"/>
            <a:r>
              <a:rPr lang="en-GB" sz="1100" dirty="0" smtClean="0"/>
              <a:t>FAQs</a:t>
            </a:r>
          </a:p>
          <a:p>
            <a:pPr algn="ctr"/>
            <a:r>
              <a:rPr lang="en-GB" sz="1000" dirty="0" smtClean="0"/>
              <a:t>Contact Us Form </a:t>
            </a:r>
          </a:p>
          <a:p>
            <a:pPr algn="ctr"/>
            <a:r>
              <a:rPr lang="en-GB" sz="1000" dirty="0" smtClean="0"/>
              <a:t>Cookie Policy</a:t>
            </a:r>
          </a:p>
          <a:p>
            <a:pPr algn="ctr"/>
            <a:r>
              <a:rPr lang="en-GB" sz="1000" dirty="0" smtClean="0"/>
              <a:t>Privacy Policy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3688" y="116632"/>
            <a:ext cx="5400600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URL TBC</a:t>
            </a:r>
            <a:endParaRPr lang="en-GB" sz="1200" b="1" dirty="0">
              <a:solidFill>
                <a:srgbClr val="00B0F0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1691680" y="1556792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563888" y="1412776"/>
            <a:ext cx="2016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/>
              <a:t>1</a:t>
            </a:r>
            <a:r>
              <a:rPr lang="en-GB" sz="1100" b="1" dirty="0" smtClean="0"/>
              <a:t>. Landing page</a:t>
            </a:r>
            <a:endParaRPr lang="en-GB" sz="1100" b="1" dirty="0" smtClean="0"/>
          </a:p>
          <a:p>
            <a:pPr algn="ctr"/>
            <a:r>
              <a:rPr lang="en-GB" sz="1100" dirty="0" smtClean="0"/>
              <a:t>First Name*</a:t>
            </a:r>
            <a:br>
              <a:rPr lang="en-GB" sz="1100" dirty="0" smtClean="0"/>
            </a:br>
            <a:r>
              <a:rPr lang="en-GB" sz="1100" dirty="0" smtClean="0"/>
              <a:t>Last Name*</a:t>
            </a:r>
          </a:p>
          <a:p>
            <a:pPr algn="ctr"/>
            <a:r>
              <a:rPr lang="en-GB" sz="1100" dirty="0" smtClean="0"/>
              <a:t>Email Address*</a:t>
            </a:r>
          </a:p>
          <a:p>
            <a:pPr algn="ctr"/>
            <a:r>
              <a:rPr lang="en-GB" sz="1100" dirty="0" smtClean="0"/>
              <a:t>Post code*</a:t>
            </a:r>
          </a:p>
          <a:p>
            <a:pPr algn="ctr"/>
            <a:r>
              <a:rPr lang="en-GB" sz="1100" dirty="0" smtClean="0"/>
              <a:t>Bupa PMI Policy Number*</a:t>
            </a:r>
          </a:p>
        </p:txBody>
      </p:sp>
      <p:sp>
        <p:nvSpPr>
          <p:cNvPr id="60" name="Rounded Rectangle 59"/>
          <p:cNvSpPr>
            <a:spLocks/>
          </p:cNvSpPr>
          <p:nvPr/>
        </p:nvSpPr>
        <p:spPr>
          <a:xfrm>
            <a:off x="3707904" y="1412776"/>
            <a:ext cx="1800200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644008" y="256490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47864" y="2996952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/>
              <a:t>2</a:t>
            </a:r>
            <a:r>
              <a:rPr lang="en-GB" sz="1100" b="1" dirty="0" smtClean="0"/>
              <a:t>. </a:t>
            </a:r>
            <a:r>
              <a:rPr lang="en-GB" sz="1100" b="1" dirty="0" smtClean="0"/>
              <a:t>Thank you page</a:t>
            </a:r>
            <a:endParaRPr lang="en-GB" sz="1100" b="1" dirty="0"/>
          </a:p>
        </p:txBody>
      </p:sp>
      <p:sp>
        <p:nvSpPr>
          <p:cNvPr id="34" name="Rounded Rectangle 33"/>
          <p:cNvSpPr>
            <a:spLocks/>
          </p:cNvSpPr>
          <p:nvPr/>
        </p:nvSpPr>
        <p:spPr>
          <a:xfrm>
            <a:off x="3995936" y="2996952"/>
            <a:ext cx="1368152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3808" y="807095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00B050"/>
                </a:solidFill>
              </a:rPr>
              <a:t>TLC e-mails customer informing them of the promotion</a:t>
            </a:r>
            <a:endParaRPr lang="en-GB" sz="12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59832" y="3501008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00B050"/>
                </a:solidFill>
              </a:rPr>
              <a:t>TLC e-mails customer their unique URL for use on the adidas website</a:t>
            </a:r>
            <a:endParaRPr lang="en-GB" sz="1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Emma.Newton</dc:creator>
  <cp:lastModifiedBy>georgie.whitmore</cp:lastModifiedBy>
  <cp:revision>246</cp:revision>
  <dcterms:created xsi:type="dcterms:W3CDTF">2014-06-20T14:13:07Z</dcterms:created>
  <dcterms:modified xsi:type="dcterms:W3CDTF">2015-05-20T08:48:05Z</dcterms:modified>
</cp:coreProperties>
</file>