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1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1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1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6424" y="720726"/>
            <a:ext cx="10979150" cy="596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1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443244" y="6432673"/>
            <a:ext cx="180975" cy="198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home/paul/depots/websealevel/poc-marp/assets/vid/video1.mp4" TargetMode="External"/><Relationship Id="rId3" Type="http://schemas.openxmlformats.org/officeDocument/2006/relationships/hyperlink" Target="https://www.youtube.com/watch?v=-J_xL4IGhJA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606424" y="196850"/>
            <a:ext cx="6661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ourier New"/>
                <a:cs typeface="Courier New"/>
              </a:rPr>
              <a:t>en-</a:t>
            </a:r>
            <a:r>
              <a:rPr dirty="0" sz="1200" spc="-20">
                <a:latin typeface="Courier New"/>
                <a:cs typeface="Courier New"/>
              </a:rPr>
              <a:t>tête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6424" y="682625"/>
            <a:ext cx="7227570" cy="1358900"/>
          </a:xfrm>
          <a:prstGeom prst="rect"/>
        </p:spPr>
        <p:txBody>
          <a:bodyPr wrap="square" lIns="0" tIns="63500" rIns="0" bIns="0" rtlCol="0" vert="horz">
            <a:spAutoFit/>
          </a:bodyPr>
          <a:lstStyle/>
          <a:p>
            <a:pPr marL="12700" marR="5080">
              <a:lnSpc>
                <a:spcPts val="5100"/>
              </a:lnSpc>
              <a:spcBef>
                <a:spcPts val="500"/>
              </a:spcBef>
              <a:tabLst>
                <a:tab pos="2070100" algn="l"/>
                <a:tab pos="5499735" algn="l"/>
                <a:tab pos="6528434" algn="l"/>
              </a:tabLst>
            </a:pPr>
            <a:r>
              <a:rPr dirty="0" sz="4500" spc="-10">
                <a:solidFill>
                  <a:srgbClr val="0099CC"/>
                </a:solidFill>
              </a:rPr>
              <a:t>Titre</a:t>
            </a:r>
            <a:r>
              <a:rPr dirty="0" sz="4500">
                <a:solidFill>
                  <a:srgbClr val="0099CC"/>
                </a:solidFill>
              </a:rPr>
              <a:t>	</a:t>
            </a:r>
            <a:r>
              <a:rPr dirty="0" sz="4500" spc="-10">
                <a:solidFill>
                  <a:srgbClr val="0099CC"/>
                </a:solidFill>
              </a:rPr>
              <a:t>principal</a:t>
            </a:r>
            <a:r>
              <a:rPr dirty="0" sz="4500">
                <a:solidFill>
                  <a:srgbClr val="0099CC"/>
                </a:solidFill>
              </a:rPr>
              <a:t>	</a:t>
            </a:r>
            <a:r>
              <a:rPr dirty="0" sz="4500" spc="-25">
                <a:solidFill>
                  <a:srgbClr val="0099CC"/>
                </a:solidFill>
              </a:rPr>
              <a:t>de</a:t>
            </a:r>
            <a:r>
              <a:rPr dirty="0" sz="4500">
                <a:solidFill>
                  <a:srgbClr val="0099CC"/>
                </a:solidFill>
              </a:rPr>
              <a:t>	</a:t>
            </a:r>
            <a:r>
              <a:rPr dirty="0" sz="4500" spc="-25">
                <a:solidFill>
                  <a:srgbClr val="0099CC"/>
                </a:solidFill>
              </a:rPr>
              <a:t>la </a:t>
            </a:r>
            <a:r>
              <a:rPr dirty="0" sz="4500" spc="-10">
                <a:solidFill>
                  <a:srgbClr val="0099CC"/>
                </a:solidFill>
              </a:rPr>
              <a:t>présentation</a:t>
            </a:r>
            <a:endParaRPr sz="4500"/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8865" y="2466975"/>
            <a:ext cx="888474" cy="17144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606424" y="2435225"/>
            <a:ext cx="1671955" cy="532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ourier New"/>
                <a:cs typeface="Courier New"/>
              </a:rPr>
              <a:t>Voici une </a:t>
            </a:r>
            <a:r>
              <a:rPr dirty="0" sz="1200" spc="-10">
                <a:latin typeface="Courier New"/>
                <a:cs typeface="Courier New"/>
              </a:rPr>
              <a:t>équation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dirty="0" sz="1200" spc="-10">
                <a:latin typeface="Courier New"/>
                <a:cs typeface="Courier New"/>
              </a:rPr>
              <a:t>footer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606424" y="196850"/>
            <a:ext cx="6661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en-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tête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6424" y="720725"/>
            <a:ext cx="5455920" cy="5969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27200" algn="l"/>
                <a:tab pos="2584450" algn="l"/>
                <a:tab pos="3441700" algn="l"/>
                <a:tab pos="5156835" algn="l"/>
              </a:tabLst>
            </a:pPr>
            <a:r>
              <a:rPr dirty="0" spc="-10"/>
              <a:t>Titre</a:t>
            </a:r>
            <a:r>
              <a:rPr dirty="0"/>
              <a:t>	</a:t>
            </a:r>
            <a:r>
              <a:rPr dirty="0" spc="-25"/>
              <a:t>de</a:t>
            </a:r>
            <a:r>
              <a:rPr dirty="0"/>
              <a:t>	</a:t>
            </a:r>
            <a:r>
              <a:rPr dirty="0" spc="-25"/>
              <a:t>la</a:t>
            </a:r>
            <a:r>
              <a:rPr dirty="0"/>
              <a:t>	</a:t>
            </a:r>
            <a:r>
              <a:rPr dirty="0" spc="-10"/>
              <a:t>slide</a:t>
            </a:r>
            <a:r>
              <a:rPr dirty="0"/>
              <a:t>	</a:t>
            </a:r>
            <a:r>
              <a:rPr dirty="0" spc="-50"/>
              <a:t>2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606424" y="1701800"/>
            <a:ext cx="84899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une 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image</a:t>
            </a:r>
            <a:endParaRPr sz="1200">
              <a:latin typeface="Courier New"/>
              <a:cs typeface="Courier New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124" y="2066925"/>
            <a:ext cx="1904999" cy="285749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606424" y="5083175"/>
            <a:ext cx="5746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footer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6424" y="196850"/>
            <a:ext cx="666115" cy="20827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0">
                <a:latin typeface="Courier New"/>
                <a:cs typeface="Courier New"/>
              </a:rPr>
              <a:t>en-</a:t>
            </a:r>
            <a:r>
              <a:rPr dirty="0" sz="1200" spc="-20" b="0">
                <a:latin typeface="Courier New"/>
                <a:cs typeface="Courier New"/>
              </a:rPr>
              <a:t>tête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4" name="object 4" descr=""/>
          <p:cNvSpPr txBox="1"/>
          <p:nvPr/>
        </p:nvSpPr>
        <p:spPr>
          <a:xfrm>
            <a:off x="606424" y="720725"/>
            <a:ext cx="10085705" cy="2846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27200" algn="l"/>
                <a:tab pos="2584450" algn="l"/>
                <a:tab pos="3441700" algn="l"/>
                <a:tab pos="5156835" algn="l"/>
              </a:tabLst>
            </a:pPr>
            <a:r>
              <a:rPr dirty="0" sz="3750" spc="-10" b="1">
                <a:solidFill>
                  <a:srgbClr val="FFFFFF"/>
                </a:solidFill>
                <a:latin typeface="Courier New"/>
                <a:cs typeface="Courier New"/>
              </a:rPr>
              <a:t>Titre</a:t>
            </a:r>
            <a:r>
              <a:rPr dirty="0" sz="3750" b="1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3750" spc="-25" b="1">
                <a:solidFill>
                  <a:srgbClr val="FFFFFF"/>
                </a:solidFill>
                <a:latin typeface="Courier New"/>
                <a:cs typeface="Courier New"/>
              </a:rPr>
              <a:t>de</a:t>
            </a:r>
            <a:r>
              <a:rPr dirty="0" sz="3750" b="1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3750" spc="-25" b="1">
                <a:solidFill>
                  <a:srgbClr val="FFFFFF"/>
                </a:solidFill>
                <a:latin typeface="Courier New"/>
                <a:cs typeface="Courier New"/>
              </a:rPr>
              <a:t>la</a:t>
            </a:r>
            <a:r>
              <a:rPr dirty="0" sz="3750" b="1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3750" spc="-10" b="1">
                <a:solidFill>
                  <a:srgbClr val="FFFFFF"/>
                </a:solidFill>
                <a:latin typeface="Courier New"/>
                <a:cs typeface="Courier New"/>
              </a:rPr>
              <a:t>slide</a:t>
            </a:r>
            <a:r>
              <a:rPr dirty="0" sz="3750" b="1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3750" spc="-50" b="1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endParaRPr sz="3750">
              <a:latin typeface="Courier New"/>
              <a:cs typeface="Courier New"/>
            </a:endParaRPr>
          </a:p>
          <a:p>
            <a:pPr marL="12700">
              <a:lnSpc>
                <a:spcPts val="1395"/>
              </a:lnSpc>
              <a:spcBef>
                <a:spcPts val="3225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une video 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locales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&lt;video 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controls&gt;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5080">
              <a:lnSpc>
                <a:spcPts val="1350"/>
              </a:lnSpc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&lt;source width="200" src="video1.mp4" type="video/mp4"&gt;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Voici &lt;a href="myVideo.mp4"&gt;un lien pour télécharger 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la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vidéo&lt;/a&gt;.&lt;/p&gt; 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&lt;/video&gt;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7503795">
              <a:lnSpc>
                <a:spcPts val="1350"/>
              </a:lnSpc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Un lien vers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u="sng" sz="1200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Courier New"/>
                <a:cs typeface="Courier New"/>
                <a:hlinkClick r:id="rId2"/>
              </a:rPr>
              <a:t>la vidéo </a:t>
            </a:r>
            <a:r>
              <a:rPr dirty="0" u="sng" sz="1200" spc="-10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Courier New"/>
                <a:cs typeface="Courier New"/>
                <a:hlinkClick r:id="rId2"/>
              </a:rPr>
              <a:t>locale</a:t>
            </a:r>
            <a:r>
              <a:rPr dirty="0" sz="1200" spc="-10">
                <a:solidFill>
                  <a:srgbClr val="0000ED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Un lien local vers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0000ED"/>
                </a:solidFill>
                <a:latin typeface="Courier New"/>
                <a:cs typeface="Courier New"/>
                <a:hlinkClick r:id="rId3"/>
              </a:rPr>
              <a:t>y</a:t>
            </a:r>
            <a:r>
              <a:rPr dirty="0" u="sng" sz="1200" spc="-10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Courier New"/>
                <a:cs typeface="Courier New"/>
                <a:hlinkClick r:id="rId3"/>
              </a:rPr>
              <a:t>outube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8236584">
              <a:lnSpc>
                <a:spcPts val="1350"/>
              </a:lnSpc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&lt;p&gt;Un 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paragraphe&lt;/p&gt; footer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606424" y="196851"/>
            <a:ext cx="6661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en-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tête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6424" y="720726"/>
            <a:ext cx="5455920" cy="5969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27200" algn="l"/>
                <a:tab pos="2584450" algn="l"/>
                <a:tab pos="3441700" algn="l"/>
                <a:tab pos="5156835" algn="l"/>
              </a:tabLst>
            </a:pPr>
            <a:r>
              <a:rPr dirty="0" spc="-10"/>
              <a:t>Titre</a:t>
            </a:r>
            <a:r>
              <a:rPr dirty="0"/>
              <a:t>	</a:t>
            </a:r>
            <a:r>
              <a:rPr dirty="0" spc="-25"/>
              <a:t>de</a:t>
            </a:r>
            <a:r>
              <a:rPr dirty="0"/>
              <a:t>	</a:t>
            </a:r>
            <a:r>
              <a:rPr dirty="0" spc="-25"/>
              <a:t>la</a:t>
            </a:r>
            <a:r>
              <a:rPr dirty="0"/>
              <a:t>	</a:t>
            </a:r>
            <a:r>
              <a:rPr dirty="0" spc="-10"/>
              <a:t>slide</a:t>
            </a:r>
            <a:r>
              <a:rPr dirty="0"/>
              <a:t>	</a:t>
            </a:r>
            <a:r>
              <a:rPr dirty="0" spc="-50"/>
              <a:t>4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606424" y="1701801"/>
            <a:ext cx="5746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footer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E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2022-07-21T15:20:06Z</dcterms:created>
  <dcterms:modified xsi:type="dcterms:W3CDTF">2022-07-21T15:20:06Z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2022-07-21T00:00:00Z</vt:filetime>
  </property>
  <property fmtid="{D5CDD505-2E9C-101B-9397-08002B2CF9AE}" pid="3" name="Creator">
    <vt:lpwstr>Created by Marp</vt:lpwstr>
  </property>
  <property fmtid="{D5CDD505-2E9C-101B-9397-08002B2CF9AE}" pid="4" name="LastSaved">
    <vt:filetime>2022-07-21T00:00:00Z</vt:filetime>
  </property>
</Properties>
</file>