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Previous slide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Next slide</a:t>
            </a:r>
          </a:p>
          <a:p>
            <a:pPr lvl="0" marL="0" indent="0">
              <a:buNone/>
            </a:pPr>
            <a:r>
              <a:rPr/>
              <a:t>Toggle fullscreen</a:t>
            </a:r>
          </a:p>
          <a:p>
            <a:pPr lvl="0" marL="0" indent="0">
              <a:buNone/>
            </a:pPr>
            <a:r>
              <a:rPr/>
              <a:t>Open presenter view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Marp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2022-07-21T06:35:46Z</dcterms:created>
  <dcterms:modified xsi:type="dcterms:W3CDTF">2022-07-21T06:35:46Z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le-mobile-web-app-capable">
    <vt:lpwstr>yes</vt:lpwstr>
  </property>
  <property fmtid="{D5CDD505-2E9C-101B-9397-08002B2CF9AE}" pid="3" name="twitter:card">
    <vt:lpwstr>summary</vt:lpwstr>
  </property>
  <property fmtid="{D5CDD505-2E9C-101B-9397-08002B2CF9AE}" pid="4" name="viewport">
    <vt:lpwstr>width=device-width,height=device-height,initial-scale=1.0</vt:lpwstr>
  </property>
</Properties>
</file>