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98" r:id="rId2"/>
    <p:sldId id="505" r:id="rId3"/>
    <p:sldId id="506" r:id="rId4"/>
    <p:sldId id="507" r:id="rId5"/>
    <p:sldId id="508" r:id="rId6"/>
    <p:sldId id="50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3BD34-97A2-4477-8B4B-D80549210CF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75EE3-E4C1-4F9E-A85D-1901BFAC5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26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0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0BF80-8CA2-D918-541D-19CF7AED2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A9CD9F-FE00-7B87-A738-E0355D27CD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67058C-3F48-C166-3651-B9FA794E4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553190-8250-C5FC-B1B3-E9257C3D14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2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E21D8-DA7F-C2EB-9FFF-541A5DECC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632590-0459-540A-81DC-2B2ED68C9F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599261-27B7-E7D5-DFF2-EC81D142A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59A741-6200-E6C2-8F6A-A370986F89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66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A3AEC-3D44-9A7E-0FF5-CFF64909B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F8B3E8-57A8-693E-99C1-5FF980AEA3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1A854A-3277-9043-9BA2-CC907539A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3463D6-36DE-39B5-FED6-E919572212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2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043ED-034A-49A1-918E-7C763CF1A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8C9F7B-EB44-C73B-00D0-815307BE48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B2A778-D284-132D-FDA0-1DB753C2B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9950D-B755-A9FA-3877-2072D17D7D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11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9AADB-B35C-5081-81B0-FFF93668B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8FCFEB-1F74-3B94-FD8B-958B0170C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393A9-19F5-6785-9C59-F59B3B25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4AD-3438-4154-B496-3831594DB3B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55E4-E81F-EC07-1A13-3666F718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571C3-1990-3823-3465-F139BAF5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FB6-AC9B-4941-86EF-E875C6FF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2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55B00-48D0-A450-2EE7-CA23D44D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662645-0A38-41B1-61F4-2C8724BE8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31057-F4B7-1230-CEE6-4A2284DC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4AD-3438-4154-B496-3831594DB3B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74447-0BA3-39A0-A6E0-42A2E3EF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0C1C4-B670-C87A-96A9-1A24F551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FB6-AC9B-4941-86EF-E875C6FF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2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82241F-8EFF-6A31-C3BF-86318C14E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7F998-BC02-8D49-5F7F-5BE40EE53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7AE75-DE03-41CD-D96B-C20E579C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4AD-3438-4154-B496-3831594DB3B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09662-E50E-B986-813B-21BB40E3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BB90F-C3E5-03E6-D6FF-B66D2686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FB6-AC9B-4941-86EF-E875C6FF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7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34CEC-B19D-1A16-C3EC-B77FDBD5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0C2EF-1BB6-AF13-2082-5FE75115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5412E-5F06-0A62-A7B6-948FD143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4AD-3438-4154-B496-3831594DB3B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5E807-16CD-D24F-0193-0163AE62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A6E73-A7A6-4FEE-6335-9C9C6015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FB6-AC9B-4941-86EF-E875C6FF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8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1F892-DB8E-0B69-6664-8153F78D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B6D76-F051-1F7E-03A8-14EFE9F85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3B416-8CCE-6126-F10A-474DAF36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4AD-3438-4154-B496-3831594DB3B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6BB6D-BAD3-2C8F-67D4-7D8F3597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D7D8D-4E00-A7A8-9958-268BF982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FB6-AC9B-4941-86EF-E875C6FF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6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8DC21-628C-F8FE-7733-43BB9212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D0507-5055-0A36-C831-3FC68DE8F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03E7F9-026D-4A1B-B826-B1FCF0E5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CBC2A-08D0-D1BC-C80B-71023985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4AD-3438-4154-B496-3831594DB3B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639D9-529E-6974-7905-30D714AC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03DEB-E876-8C73-E3AD-F760C49F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FB6-AC9B-4941-86EF-E875C6FF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7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BC45-AD63-EED9-D0DC-D7C34DD7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D5B2E-6125-8B1E-163C-0A78291AB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4D90A5-6FCB-061C-65E4-6AE1BBDAD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BB68C1-4965-67D3-BCB6-68AE295ED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26A34-DDFF-5BFB-FF8A-7A25050C7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EB3855-01CE-0D89-FCF3-64787795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4AD-3438-4154-B496-3831594DB3B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A18534-A79D-7D42-0631-F8062160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498248-1EF1-753F-2C2E-A7B861FC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FB6-AC9B-4941-86EF-E875C6FF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7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FD9AC-E512-2999-28CF-E4908A20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8F91CC-FC09-16CD-50BF-EB2A11FE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4AD-3438-4154-B496-3831594DB3B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A9FB6F-4FBE-869F-5BF2-24D5A9B8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BB0D68-B7B0-82F1-E473-2BE0E762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FB6-AC9B-4941-86EF-E875C6FF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EE3AB7-1008-4923-DB9A-4691B746E454}"/>
              </a:ext>
            </a:extLst>
          </p:cNvPr>
          <p:cNvCxnSpPr>
            <a:cxnSpLocks/>
          </p:cNvCxnSpPr>
          <p:nvPr userDrawn="1"/>
        </p:nvCxnSpPr>
        <p:spPr>
          <a:xfrm>
            <a:off x="8934102" y="26719"/>
            <a:ext cx="0" cy="6804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CC380CAC-495A-7159-807A-7B4E891CC59E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107504" y="57394"/>
            <a:ext cx="8769297" cy="6664040"/>
            <a:chOff x="660249" y="1104551"/>
            <a:chExt cx="6453531" cy="4963332"/>
          </a:xfrm>
        </p:grpSpPr>
        <p:grpSp>
          <p:nvGrpSpPr>
            <p:cNvPr id="7" name="Title Bar">
              <a:extLst>
                <a:ext uri="{FF2B5EF4-FFF2-40B4-BE49-F238E27FC236}">
                  <a16:creationId xmlns:a16="http://schemas.microsoft.com/office/drawing/2014/main" id="{3B6763DA-C778-4416-C355-EEDE3CE5A300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9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4E4C192-B1D4-7520-DFF1-E9F12FDA706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9818F0D-6440-46FA-0B4C-046242E28893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C238077-23C0-BC02-AC78-65F7788E8D7C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7502AA6-1455-0601-EABE-A6E8C76B1893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D6137E6-D852-29DD-E94F-DE606F89BA13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03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4FF17-AE94-4472-D5B0-57AA2A15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205A3-3F68-D5D0-8E98-51EFEA08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DFAC00-D97C-44E0-BA7C-3EB3BB0B2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79382B-DAA5-ABA1-8434-E1273891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4AD-3438-4154-B496-3831594DB3B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F9241-8094-47CD-103A-59D14826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196114-4D60-10F8-2744-E4828BB9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FB6-AC9B-4941-86EF-E875C6FF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2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11CF9-1AE9-F07F-5891-BE67F232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01BD43-150A-E31E-CFCA-9EBF21F4D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7008C5-BF44-61FA-4614-1DDF9B098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5732B-F227-2171-4263-9F55DA7E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4AD-3438-4154-B496-3831594DB3B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1F21A-85AE-71EA-287C-468C73AE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1F428-9A66-4AD7-CECD-945EDDA4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FB6-AC9B-4941-86EF-E875C6FF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2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96E50E-0FD4-D360-C4B1-75931E88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5762F-3691-AE1D-181C-1996134F9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3AA35-A255-74D6-36AB-474260512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EB4AD-3438-4154-B496-3831594DB3BC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14522-5B57-CDBF-94B9-8A5D16541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229A03-2443-E379-B820-F57DE0D62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CAEFB6-AC9B-4941-86EF-E875C6FF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9883" y="1182351"/>
          <a:ext cx="9332237" cy="200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2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97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825016" y="1553677"/>
            <a:ext cx="10541970" cy="584938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6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lang="ko-KR" altLang="en-US" sz="216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검수 요청</a:t>
            </a: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825015" y="2372879"/>
            <a:ext cx="10541970" cy="584938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60" dirty="0">
                <a:latin typeface="+mn-ea"/>
                <a:ea typeface="+mn-ea"/>
              </a:rPr>
              <a:t>2024-02-28</a:t>
            </a:r>
            <a:endParaRPr lang="ko-KR" altLang="en-US" sz="126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635E8A-3822-4F29-79BE-47D851F10D0C}"/>
              </a:ext>
            </a:extLst>
          </p:cNvPr>
          <p:cNvSpPr txBox="1"/>
          <p:nvPr/>
        </p:nvSpPr>
        <p:spPr>
          <a:xfrm>
            <a:off x="9488309" y="6107698"/>
            <a:ext cx="1191352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60" dirty="0"/>
              <a:t>작성자</a:t>
            </a:r>
            <a:r>
              <a:rPr lang="en-US" altLang="ko-KR" sz="1260" dirty="0"/>
              <a:t>:</a:t>
            </a:r>
            <a:r>
              <a:rPr lang="ko-KR" altLang="en-US" sz="1260" dirty="0"/>
              <a:t>송주현</a:t>
            </a: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FAED1B-8619-5F35-D184-25931E47C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15" y="424196"/>
            <a:ext cx="8553263" cy="4819405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68949"/>
              </p:ext>
            </p:extLst>
          </p:nvPr>
        </p:nvGraphicFramePr>
        <p:xfrm>
          <a:off x="8984426" y="0"/>
          <a:ext cx="3207574" cy="191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9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4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각각 메뉴를 클릭했을 때 넘어가는 화면이 이력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화면인지 확인 부탁드립니다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81644"/>
                  </a:ext>
                </a:extLst>
              </a:tr>
              <a:tr h="3035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17686"/>
                  </a:ext>
                </a:extLst>
              </a:tr>
              <a:tr h="3035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53562"/>
                  </a:ext>
                </a:extLst>
              </a:tr>
              <a:tr h="5230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683714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A3B8029-4514-1DA8-6897-E225DEF73C0E}"/>
              </a:ext>
            </a:extLst>
          </p:cNvPr>
          <p:cNvSpPr txBox="1"/>
          <p:nvPr/>
        </p:nvSpPr>
        <p:spPr>
          <a:xfrm>
            <a:off x="128935" y="60747"/>
            <a:ext cx="5967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/>
              <a:t>fINF_UI_AIU_010.html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98AE18-320B-77EC-F87D-D8939FCE1CB7}"/>
              </a:ext>
            </a:extLst>
          </p:cNvPr>
          <p:cNvSpPr/>
          <p:nvPr/>
        </p:nvSpPr>
        <p:spPr>
          <a:xfrm>
            <a:off x="5322959" y="4384139"/>
            <a:ext cx="177622" cy="17762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2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ko-KR" altLang="en-US" sz="102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A56CD07-ED03-3D73-D3CC-1A05173986D7}"/>
              </a:ext>
            </a:extLst>
          </p:cNvPr>
          <p:cNvSpPr/>
          <p:nvPr/>
        </p:nvSpPr>
        <p:spPr>
          <a:xfrm>
            <a:off x="3112467" y="4384139"/>
            <a:ext cx="177622" cy="17762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2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ko-KR" altLang="en-US" sz="102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2D0CB5D-DDA0-0C5C-1C6E-1A785660E253}"/>
              </a:ext>
            </a:extLst>
          </p:cNvPr>
          <p:cNvSpPr/>
          <p:nvPr/>
        </p:nvSpPr>
        <p:spPr>
          <a:xfrm>
            <a:off x="6442154" y="4384139"/>
            <a:ext cx="177622" cy="17762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2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ko-KR" altLang="en-US" sz="102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C94925D-3A54-5B03-2A33-4341F1914F1F}"/>
              </a:ext>
            </a:extLst>
          </p:cNvPr>
          <p:cNvSpPr/>
          <p:nvPr/>
        </p:nvSpPr>
        <p:spPr>
          <a:xfrm>
            <a:off x="4203764" y="4384139"/>
            <a:ext cx="177622" cy="17762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2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ko-KR" altLang="en-US" sz="102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6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B32CD-1372-A076-02D6-0EC54D60D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8B4F61-2B5E-A13D-ACA7-EA018A39C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281" y="712106"/>
            <a:ext cx="6446315" cy="2952752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A732A75-7FAA-1DAC-1DA9-4AD812DDB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73972"/>
              </p:ext>
            </p:extLst>
          </p:nvPr>
        </p:nvGraphicFramePr>
        <p:xfrm>
          <a:off x="8984426" y="0"/>
          <a:ext cx="3207574" cy="2375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9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4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피씨 화면 </a:t>
                      </a:r>
                      <a:r>
                        <a:rPr lang="ko-KR" altLang="en-US" sz="10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리스트랑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모바일 화면 리스트를 다르게 했습니다 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모바일에서는 모든 리스트를 보여주기 </a:t>
                      </a:r>
                      <a:r>
                        <a:rPr lang="ko-KR" altLang="en-US" sz="10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어려울거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같습니다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모바일에서만 </a:t>
                      </a:r>
                      <a:r>
                        <a:rPr lang="ko-KR" altLang="en-US" sz="10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보여져야하는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정해주세요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81644"/>
                  </a:ext>
                </a:extLst>
              </a:tr>
              <a:tr h="3035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17686"/>
                  </a:ext>
                </a:extLst>
              </a:tr>
              <a:tr h="3035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53562"/>
                  </a:ext>
                </a:extLst>
              </a:tr>
              <a:tr h="5230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683714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1488E8D-BC4B-FD4F-B33B-1EC2EC6D706F}"/>
              </a:ext>
            </a:extLst>
          </p:cNvPr>
          <p:cNvSpPr txBox="1"/>
          <p:nvPr/>
        </p:nvSpPr>
        <p:spPr>
          <a:xfrm>
            <a:off x="128935" y="60747"/>
            <a:ext cx="5967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/>
              <a:t>fINF_UI_AIU_020.html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EC7928A-8D89-E59A-8F35-C1D24049CF39}"/>
              </a:ext>
            </a:extLst>
          </p:cNvPr>
          <p:cNvSpPr/>
          <p:nvPr/>
        </p:nvSpPr>
        <p:spPr>
          <a:xfrm>
            <a:off x="7723427" y="2780513"/>
            <a:ext cx="177622" cy="17762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2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ko-KR" altLang="en-US" sz="102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DBF8ED-39DC-CCEA-8F50-A2429D7C2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08" y="1277545"/>
            <a:ext cx="2775093" cy="4813547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F80BDFF9-737F-185F-D4B3-B6D5255C2322}"/>
              </a:ext>
            </a:extLst>
          </p:cNvPr>
          <p:cNvSpPr/>
          <p:nvPr/>
        </p:nvSpPr>
        <p:spPr>
          <a:xfrm>
            <a:off x="2107659" y="4134757"/>
            <a:ext cx="177622" cy="17762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2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ko-KR" altLang="en-US" sz="102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52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FC508-F8A8-EE92-96A3-E13234910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731B71-2BBD-EF1A-E430-02FF483CC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14" y="485623"/>
            <a:ext cx="2698889" cy="5886753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78717E9-5E8F-201B-4AC9-2EFE2F8F4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78430"/>
              </p:ext>
            </p:extLst>
          </p:nvPr>
        </p:nvGraphicFramePr>
        <p:xfrm>
          <a:off x="8984426" y="0"/>
          <a:ext cx="3207574" cy="2147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9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4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화면설계서에 기능에 대한 이야기는 없어서 접혔다 </a:t>
                      </a:r>
                      <a:r>
                        <a:rPr lang="ko-KR" altLang="en-US" sz="10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펄쳤다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하는 기능이 필요여부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81644"/>
                  </a:ext>
                </a:extLst>
              </a:tr>
              <a:tr h="3035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모바일에서 모든 컬럼을 표시 하려면 가로 스크롤 밖에 답이 없는데 이렇게 스크롤이 생겨도 </a:t>
                      </a:r>
                      <a:r>
                        <a:rPr lang="ko-KR" altLang="en-US" sz="10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괜찮은지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17686"/>
                  </a:ext>
                </a:extLst>
              </a:tr>
              <a:tr h="3035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53562"/>
                  </a:ext>
                </a:extLst>
              </a:tr>
              <a:tr h="5230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683714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AA25097-B504-80B4-B293-DA82F3D01D70}"/>
              </a:ext>
            </a:extLst>
          </p:cNvPr>
          <p:cNvSpPr txBox="1"/>
          <p:nvPr/>
        </p:nvSpPr>
        <p:spPr>
          <a:xfrm>
            <a:off x="128935" y="60747"/>
            <a:ext cx="5967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/>
              <a:t>fINF_UI_AIU_080.html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13F1FE8-2F05-A836-A15A-D4A16F69AE73}"/>
              </a:ext>
            </a:extLst>
          </p:cNvPr>
          <p:cNvSpPr/>
          <p:nvPr/>
        </p:nvSpPr>
        <p:spPr>
          <a:xfrm>
            <a:off x="3213407" y="2643947"/>
            <a:ext cx="177622" cy="17762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2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ko-KR" altLang="en-US" sz="102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CB53FB-5FAA-4E30-EACE-DFCA06D90B94}"/>
              </a:ext>
            </a:extLst>
          </p:cNvPr>
          <p:cNvSpPr/>
          <p:nvPr/>
        </p:nvSpPr>
        <p:spPr>
          <a:xfrm>
            <a:off x="3214031" y="4704771"/>
            <a:ext cx="177622" cy="17762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2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ko-KR" altLang="en-US" sz="102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2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C6797-BA5F-74A0-9D60-374617760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44B843-9CAD-2980-6D67-AB51FAC08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5" y="449080"/>
            <a:ext cx="7264377" cy="3679012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484F38E-9D1F-19D3-B37B-EBD6BB546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27358"/>
              </p:ext>
            </p:extLst>
          </p:nvPr>
        </p:nvGraphicFramePr>
        <p:xfrm>
          <a:off x="8984426" y="0"/>
          <a:ext cx="3207574" cy="2375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9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4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메인화면에서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만약 표준견적 신청 이력으로 넘어온다면 목록을 클릭했을 때 어디 화면으로 넘어가야 하는지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81644"/>
                  </a:ext>
                </a:extLst>
              </a:tr>
              <a:tr h="3035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모바일에서 리스트가 너무 길어지는데 모두 표현 되어야 하는지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17686"/>
                  </a:ext>
                </a:extLst>
              </a:tr>
              <a:tr h="3035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53562"/>
                  </a:ext>
                </a:extLst>
              </a:tr>
              <a:tr h="5230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683714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E7E6F6C-81B0-7E19-42AC-50BBFBE901AC}"/>
              </a:ext>
            </a:extLst>
          </p:cNvPr>
          <p:cNvSpPr txBox="1"/>
          <p:nvPr/>
        </p:nvSpPr>
        <p:spPr>
          <a:xfrm>
            <a:off x="128935" y="60747"/>
            <a:ext cx="5967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/>
              <a:t>fINF_UI_AIU_130.html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7A8A461-1EC1-2E57-7BC9-4E39EC395832}"/>
              </a:ext>
            </a:extLst>
          </p:cNvPr>
          <p:cNvSpPr/>
          <p:nvPr/>
        </p:nvSpPr>
        <p:spPr>
          <a:xfrm>
            <a:off x="6120374" y="2483630"/>
            <a:ext cx="177622" cy="17762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2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ko-KR" altLang="en-US" sz="102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5319-3BF9-5C6C-0986-23F7E73AE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21" y="2426846"/>
            <a:ext cx="2578233" cy="411501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5ACA65B-470B-8C8C-EFB3-B084E8FBD4F7}"/>
              </a:ext>
            </a:extLst>
          </p:cNvPr>
          <p:cNvSpPr/>
          <p:nvPr/>
        </p:nvSpPr>
        <p:spPr>
          <a:xfrm>
            <a:off x="2947032" y="4865088"/>
            <a:ext cx="177622" cy="17762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2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ko-KR" altLang="en-US" sz="102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5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BB31C-0674-17A0-8010-86DAB65FC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E911C7-A3CA-9F6B-5B93-7486C3DFE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18" y="829887"/>
            <a:ext cx="8271017" cy="4150731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204A972-0A1C-43F3-CA5E-B342B74F7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00065"/>
              </p:ext>
            </p:extLst>
          </p:nvPr>
        </p:nvGraphicFramePr>
        <p:xfrm>
          <a:off x="8984426" y="0"/>
          <a:ext cx="3207574" cy="283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9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4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위치를 알려주는 바 </a:t>
                      </a:r>
                      <a:r>
                        <a:rPr lang="ko-KR" altLang="en-US" sz="10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위치랑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내용이 </a:t>
                      </a:r>
                      <a:r>
                        <a:rPr lang="ko-KR" altLang="en-US" sz="10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괜찮은지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81644"/>
                  </a:ext>
                </a:extLst>
              </a:tr>
              <a:tr h="3035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메뉴바가 따로 없어서 큰 메뉴 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개를 상단에 </a:t>
                      </a:r>
                      <a:r>
                        <a:rPr lang="ko-KR" altLang="en-US" sz="10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넣어놨습니다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상세나 신청에서 들어가기 위해서 이 부분도 </a:t>
                      </a:r>
                      <a:r>
                        <a:rPr lang="ko-KR" altLang="en-US" sz="10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확인부탁드립니다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17686"/>
                  </a:ext>
                </a:extLst>
              </a:tr>
              <a:tr h="3035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메뉴가 </a:t>
                      </a:r>
                      <a:r>
                        <a:rPr lang="ko-KR" altLang="en-US" sz="10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필요하신지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53562"/>
                  </a:ext>
                </a:extLst>
              </a:tr>
              <a:tr h="5230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입력값은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대부분 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input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</a:t>
                      </a:r>
                      <a:r>
                        <a:rPr lang="ko-KR" altLang="en-US" sz="10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해놨습니다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화면설계서에 인풋이 텍스트인지 숫자인지 </a:t>
                      </a:r>
                      <a:r>
                        <a:rPr lang="ko-KR" altLang="en-US" sz="10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없어서요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필요한 데이터 타입을 알려주시면 기본 </a:t>
                      </a:r>
                      <a:r>
                        <a:rPr lang="en-US" altLang="ko-KR" sz="10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css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선언해놓겠습니다</a:t>
                      </a:r>
                      <a:r>
                        <a:rPr lang="en-US" altLang="ko-KR" sz="10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0" marR="0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683714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1359009-B4E3-84BC-5BC8-4C78C8F7768C}"/>
              </a:ext>
            </a:extLst>
          </p:cNvPr>
          <p:cNvSpPr txBox="1"/>
          <p:nvPr/>
        </p:nvSpPr>
        <p:spPr>
          <a:xfrm>
            <a:off x="128935" y="60747"/>
            <a:ext cx="5967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공통 화면 부분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9E95BCD-BE26-9E56-6949-4DAF3DA50C0A}"/>
              </a:ext>
            </a:extLst>
          </p:cNvPr>
          <p:cNvSpPr/>
          <p:nvPr/>
        </p:nvSpPr>
        <p:spPr>
          <a:xfrm>
            <a:off x="5015969" y="1735485"/>
            <a:ext cx="177622" cy="17762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2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ko-KR" altLang="en-US" sz="102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1C0D494-ECCF-D3C1-D2DC-AF62BABBEC95}"/>
              </a:ext>
            </a:extLst>
          </p:cNvPr>
          <p:cNvSpPr/>
          <p:nvPr/>
        </p:nvSpPr>
        <p:spPr>
          <a:xfrm>
            <a:off x="6337438" y="2573150"/>
            <a:ext cx="177622" cy="17762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2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ko-KR" altLang="en-US" sz="102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402AAC9-609C-9DDC-0629-C17EBD452FB3}"/>
              </a:ext>
            </a:extLst>
          </p:cNvPr>
          <p:cNvSpPr/>
          <p:nvPr/>
        </p:nvSpPr>
        <p:spPr>
          <a:xfrm>
            <a:off x="7968316" y="1001595"/>
            <a:ext cx="177622" cy="17762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2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ko-KR" altLang="en-US" sz="102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539AA0-1337-3F65-3D01-FEC365954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01" y="4611990"/>
            <a:ext cx="7321926" cy="141612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46CAC22E-D3C0-88F9-8DE1-9F0D2963039E}"/>
              </a:ext>
            </a:extLst>
          </p:cNvPr>
          <p:cNvSpPr/>
          <p:nvPr/>
        </p:nvSpPr>
        <p:spPr>
          <a:xfrm>
            <a:off x="5918378" y="5357311"/>
            <a:ext cx="177622" cy="17762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2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ko-KR" altLang="en-US" sz="102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91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212</Words>
  <Application>Microsoft Office PowerPoint</Application>
  <PresentationFormat>와이드스크린</PresentationFormat>
  <Paragraphs>55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rxv</dc:creator>
  <cp:lastModifiedBy>rxv</cp:lastModifiedBy>
  <cp:revision>4</cp:revision>
  <dcterms:created xsi:type="dcterms:W3CDTF">2024-02-27T23:41:34Z</dcterms:created>
  <dcterms:modified xsi:type="dcterms:W3CDTF">2024-02-28T00:35:34Z</dcterms:modified>
</cp:coreProperties>
</file>