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App Catálogo de Productos con Carrito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Asignatura: Desarrollo de Aplicaciones Móviles</a:t>
            </a:r>
          </a:p>
          <a:p>
            <a:r>
              <a:t>Nombre del estudiante: [Tu nombre]</a:t>
            </a:r>
          </a:p>
          <a:p>
            <a:r>
              <a:t>Profesor: [Nombre del profesor]</a:t>
            </a:r>
          </a:p>
          <a:p>
            <a:r>
              <a:t>Fecha: [Fecha de entrega]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Problemática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• Falta de plataforma móvil en pequeñas empresas.</a:t>
            </a:r>
          </a:p>
          <a:p>
            <a:pPr>
              <a:defRPr sz="2000"/>
            </a:pPr>
            <a:r>
              <a:t>• Venta limitada a medios improvisados como WhatsApp o RRSS.</a:t>
            </a:r>
          </a:p>
          <a:p>
            <a:pPr>
              <a:defRPr sz="2000"/>
            </a:pPr>
            <a:r>
              <a:t>• Pérdida de oportunidades comerciales por falta de digitalización.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Solución Propuesta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Desarrollar una App móvil en Ionic para:</a:t>
            </a:r>
          </a:p>
          <a:p>
            <a:pPr>
              <a:defRPr sz="2000"/>
            </a:pPr>
            <a:r>
              <a:t>• Mostrar un catálogo de productos organizado.</a:t>
            </a:r>
          </a:p>
          <a:p>
            <a:pPr>
              <a:defRPr sz="2000"/>
            </a:pPr>
            <a:r>
              <a:t>• Agregar productos al carrito con control de cantidad.</a:t>
            </a:r>
          </a:p>
          <a:p>
            <a:pPr>
              <a:defRPr sz="2000"/>
            </a:pPr>
            <a:r>
              <a:t>• Navegación rápida e interfaz intuitiva.</a:t>
            </a:r>
          </a:p>
          <a:p>
            <a:pPr>
              <a:defRPr sz="2000"/>
            </a:pPr>
          </a:p>
          <a:p>
            <a:pPr>
              <a:defRPr sz="2000"/>
            </a:pPr>
            <a:r>
              <a:t>Ventajas:</a:t>
            </a:r>
          </a:p>
          <a:p>
            <a:pPr>
              <a:defRPr sz="2000"/>
            </a:pPr>
            <a:r>
              <a:t>• Multiplataforma (Android/iOS/Web).</a:t>
            </a:r>
          </a:p>
          <a:p>
            <a:pPr>
              <a:defRPr sz="2000"/>
            </a:pPr>
            <a:r>
              <a:t>• Desarrollo ágil con Angular + Ionic.</a:t>
            </a:r>
          </a:p>
          <a:p>
            <a:pPr>
              <a:defRPr sz="2000"/>
            </a:pPr>
            <a:r>
              <a:t>• Fluidez en la experiencia de usuario.</a:t>
            </a:r>
          </a:p>
          <a:p>
            <a:pPr>
              <a:defRPr sz="2000"/>
            </a:pPr>
          </a:p>
          <a:p>
            <a:pPr>
              <a:defRPr sz="2000"/>
            </a:pPr>
            <a:r>
              <a:t>Desventajas:</a:t>
            </a:r>
          </a:p>
          <a:p>
            <a:pPr>
              <a:defRPr sz="2000"/>
            </a:pPr>
            <a:r>
              <a:t>• Sin pagos integrados.</a:t>
            </a:r>
          </a:p>
          <a:p>
            <a:pPr>
              <a:defRPr sz="2000"/>
            </a:pPr>
            <a:r>
              <a:t>• Dependencia de librerías externas.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Interfaces gráficas y componentes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Pages desarrolladas:</a:t>
            </a:r>
          </a:p>
          <a:p>
            <a:pPr>
              <a:defRPr sz="2000"/>
            </a:pPr>
            <a:r>
              <a:t>1. Login</a:t>
            </a:r>
          </a:p>
          <a:p>
            <a:pPr>
              <a:defRPr sz="2000"/>
            </a:pPr>
            <a:r>
              <a:t>2. Registro</a:t>
            </a:r>
          </a:p>
          <a:p>
            <a:pPr>
              <a:defRPr sz="2000"/>
            </a:pPr>
            <a:r>
              <a:t>3. Catálogo de productos</a:t>
            </a:r>
          </a:p>
          <a:p>
            <a:pPr>
              <a:defRPr sz="2000"/>
            </a:pPr>
            <a:r>
              <a:t>4. Detalle del producto</a:t>
            </a:r>
          </a:p>
          <a:p>
            <a:pPr>
              <a:defRPr sz="2000"/>
            </a:pPr>
            <a:r>
              <a:t>5. Carrito</a:t>
            </a:r>
          </a:p>
          <a:p>
            <a:pPr>
              <a:defRPr sz="2000"/>
            </a:pPr>
          </a:p>
          <a:p>
            <a:pPr>
              <a:defRPr sz="2000"/>
            </a:pPr>
            <a:r>
              <a:t>Librerías:</a:t>
            </a:r>
          </a:p>
          <a:p>
            <a:pPr>
              <a:defRPr sz="2000"/>
            </a:pPr>
            <a:r>
              <a:t>• @ionic/angular</a:t>
            </a:r>
          </a:p>
          <a:p>
            <a:pPr>
              <a:defRPr sz="2000"/>
            </a:pPr>
            <a:r>
              <a:t>• @capacitor/core</a:t>
            </a:r>
          </a:p>
          <a:p>
            <a:pPr>
              <a:defRPr sz="2000"/>
            </a:pPr>
            <a:r>
              <a:t>• ReactiveFormsModule</a:t>
            </a:r>
          </a:p>
          <a:p>
            <a:pPr>
              <a:defRPr sz="2000"/>
            </a:pPr>
          </a:p>
          <a:p>
            <a:pPr>
              <a:defRPr sz="2000"/>
            </a:pPr>
            <a:r>
              <a:t>Componentes UI:</a:t>
            </a:r>
          </a:p>
          <a:p>
            <a:pPr>
              <a:defRPr sz="2000"/>
            </a:pPr>
            <a:r>
              <a:t>• ion-card, ion-input, ion-button, ion-toast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Funciones desarrolladas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• Validación de formularios con formGroup.</a:t>
            </a:r>
          </a:p>
          <a:p>
            <a:pPr>
              <a:defRPr sz="2000"/>
            </a:pPr>
            <a:r>
              <a:t>• Registro y login con validación.</a:t>
            </a:r>
          </a:p>
          <a:p>
            <a:pPr>
              <a:defRPr sz="2000"/>
            </a:pPr>
            <a:r>
              <a:t>• Visualización dinámica de productos.</a:t>
            </a:r>
          </a:p>
          <a:p>
            <a:pPr>
              <a:defRPr sz="2000"/>
            </a:pPr>
            <a:r>
              <a:t>• Agregado y eliminación del carrito.</a:t>
            </a:r>
          </a:p>
          <a:p>
            <a:pPr>
              <a:defRPr sz="2000"/>
            </a:pPr>
            <a:r>
              <a:t>• Cálculo del total y visualización.</a:t>
            </a:r>
          </a:p>
          <a:p>
            <a:pPr>
              <a:defRPr sz="2000"/>
            </a:pPr>
            <a:r>
              <a:t>• Animaciones para transiciones suaves.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Animaciones en la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• Entrada animada de productos con createAnimation.</a:t>
            </a:r>
          </a:p>
          <a:p>
            <a:pPr>
              <a:defRPr sz="2000"/>
            </a:pPr>
            <a:r>
              <a:t>• Transiciones con opacidad y desplazamiento.</a:t>
            </a:r>
          </a:p>
          <a:p>
            <a:pPr>
              <a:defRPr sz="2000"/>
            </a:pPr>
            <a:r>
              <a:t>• Mejora de experiencia del usuario.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Gracias por su atención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Proyecto: App Catálogo de Productos con Carrito</a:t>
            </a:r>
          </a:p>
          <a:p>
            <a:pPr>
              <a:defRPr sz="2000"/>
            </a:pPr>
            <a:r>
              <a:t>Contacto: [Tu correo si aplica]</a:t>
            </a:r>
          </a:p>
          <a:p>
            <a:pPr>
              <a:defRPr sz="2000"/>
            </a:pPr>
            <a:r>
              <a:t>“Tecnología accesible para el comercio local.”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