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B3E8-85B1-45CE-BDF1-DA0ED6DC1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6BDD3-5502-460E-B8F3-5CCE49B2B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9AF36-7317-4B17-AF12-1F7DC4B3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440-7D87-4240-9B67-058B0F0F77C5}" type="datetimeFigureOut">
              <a:rPr lang="en-NL" smtClean="0"/>
              <a:t>24/02/2020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126CE-55B0-43FA-A4C6-E62581E9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B687-A77B-4DCE-A224-3C4C0BAC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C3C-BF30-42D6-9643-1AE166B443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967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23B8-4E0D-4EFB-A58A-AEED059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F4214-244C-4C23-BBB1-227048263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2B8ED-1830-45AD-9A06-A7AC0718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440-7D87-4240-9B67-058B0F0F77C5}" type="datetimeFigureOut">
              <a:rPr lang="en-NL" smtClean="0"/>
              <a:t>24/02/2020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6F1C-A9E2-448B-8892-C7496D7C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3372-0FAF-4820-88B6-A80BA6A1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C3C-BF30-42D6-9643-1AE166B443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787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27BF2-6A6E-4875-9C6A-7086DFB94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7C8AA-48D7-4EDA-9935-37F8D67A5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04A4-A31B-4EA4-ABB5-59A913FC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440-7D87-4240-9B67-058B0F0F77C5}" type="datetimeFigureOut">
              <a:rPr lang="en-NL" smtClean="0"/>
              <a:t>24/02/2020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00A18-36D4-46BF-8B56-AADEFFED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77554-8FC1-4E3B-98C0-4A0A1333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C3C-BF30-42D6-9643-1AE166B443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543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2FEB-BABA-45B6-BCBC-67CA3026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83B6-31ED-4C49-8B72-72588956C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96ECD-25E8-4DF1-A72F-F24B98B2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440-7D87-4240-9B67-058B0F0F77C5}" type="datetimeFigureOut">
              <a:rPr lang="en-NL" smtClean="0"/>
              <a:t>24/02/2020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13489-7197-441B-A6D9-71C24337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3A9AE-C28B-488A-8ECD-9921A3B2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C3C-BF30-42D6-9643-1AE166B443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49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2A68-832B-4B89-BF44-4607748E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6D151-FBAF-4C19-867B-44A34B667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68DD7-199F-4C31-8C1F-A14DE8FB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440-7D87-4240-9B67-058B0F0F77C5}" type="datetimeFigureOut">
              <a:rPr lang="en-NL" smtClean="0"/>
              <a:t>24/02/2020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2A2C-BA2A-4326-B07B-CC59F536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36031-DC62-439D-9A59-FDB144B4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C3C-BF30-42D6-9643-1AE166B443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116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5800-3C88-4189-91DB-9CA5417E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823E-75D5-43FB-AB34-F2E8703F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3EFE5-7FAB-4309-ABF5-4C4CC9585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88921-AA54-4ABA-932D-D1F572C8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440-7D87-4240-9B67-058B0F0F77C5}" type="datetimeFigureOut">
              <a:rPr lang="en-NL" smtClean="0"/>
              <a:t>24/02/2020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FA347-A50B-40DC-B1DF-EAFC2567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627EE-BF49-45D1-9A64-28DF242A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C3C-BF30-42D6-9643-1AE166B443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939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37F4-37C6-43F6-B5C0-83220BBA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BDDE4-D727-497C-BD48-A0C1340C5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075A0-C14F-41AF-9626-ABA9C2678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D5BC1-2500-4F6D-852C-8181B575E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A3A50-0642-41DC-81C1-2D24AAABB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38647-1AA6-46C4-ADA1-025951ED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440-7D87-4240-9B67-058B0F0F77C5}" type="datetimeFigureOut">
              <a:rPr lang="en-NL" smtClean="0"/>
              <a:t>24/02/2020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6DEB7-87F1-4198-956D-7FF54CAE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CFD6E-EA74-498D-A96B-1BF40067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C3C-BF30-42D6-9643-1AE166B443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39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13C8-E7C1-40ED-9738-70046579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9488F-AA50-4E9C-815D-955C733E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440-7D87-4240-9B67-058B0F0F77C5}" type="datetimeFigureOut">
              <a:rPr lang="en-NL" smtClean="0"/>
              <a:t>24/02/2020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E81D4-B677-417B-A963-D5EC2367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B775D-083D-403F-9E48-FDF2DE46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C3C-BF30-42D6-9643-1AE166B443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700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043B3-022D-4647-9C57-ED8C08AD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440-7D87-4240-9B67-058B0F0F77C5}" type="datetimeFigureOut">
              <a:rPr lang="en-NL" smtClean="0"/>
              <a:t>24/02/2020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8C89E-C97B-4B33-A12D-3069122E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18D78-0EE5-428A-9160-3E9F59E5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C3C-BF30-42D6-9643-1AE166B443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625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CDEC-4363-4045-A22E-8974EB7D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6F74F-4ADD-4986-A62A-5FB7A51A2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22EC2-8295-4FF8-9956-B795B0E19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49F41-318F-4452-A060-111E9261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440-7D87-4240-9B67-058B0F0F77C5}" type="datetimeFigureOut">
              <a:rPr lang="en-NL" smtClean="0"/>
              <a:t>24/02/2020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70C3B-41C6-4B98-8EBE-3424EB68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9458D-31D9-428A-AE11-2C020A5C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C3C-BF30-42D6-9643-1AE166B443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128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5A6F-CA40-4903-85E6-8DE0A54C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6FC09-8881-4C98-89C1-968919DA0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50706-8C9F-464E-98A0-A36D67EF0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C9F29-C027-4677-AE81-AB1752CD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440-7D87-4240-9B67-058B0F0F77C5}" type="datetimeFigureOut">
              <a:rPr lang="en-NL" smtClean="0"/>
              <a:t>24/02/2020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A303A-F46D-4094-A8BA-A5AF320C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C22FE-9F26-4C8F-B26C-DF9B9691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C3C-BF30-42D6-9643-1AE166B443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174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36650-4493-4B70-90A4-45B6D95B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234C9-C7C8-4E09-8D42-7B07BF8A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D5228-73B6-4B66-BC88-940B3210D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9440-7D87-4240-9B67-058B0F0F77C5}" type="datetimeFigureOut">
              <a:rPr lang="en-NL" smtClean="0"/>
              <a:t>24/02/2020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C1324-083A-4DC1-A44C-3540D0D7C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75900-C975-4A89-91FA-598B2C5D4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DC3C-BF30-42D6-9643-1AE166B443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454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0">
            <a:extLst>
              <a:ext uri="{FF2B5EF4-FFF2-40B4-BE49-F238E27FC236}">
                <a16:creationId xmlns:a16="http://schemas.microsoft.com/office/drawing/2014/main" id="{E364F183-67FD-41B9-AAB6-FAD0E02F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 Get Certified?</a:t>
            </a:r>
            <a:endParaRPr lang="en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821637-4E13-4B6A-9330-05DA4412FCDF}"/>
              </a:ext>
            </a:extLst>
          </p:cNvPr>
          <p:cNvSpPr/>
          <p:nvPr/>
        </p:nvSpPr>
        <p:spPr>
          <a:xfrm>
            <a:off x="2661595" y="2910717"/>
            <a:ext cx="2773678" cy="127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Learn Azure</a:t>
            </a:r>
            <a:endParaRPr lang="en-NL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DB9307-45EC-4286-A2C9-60814C178037}"/>
              </a:ext>
            </a:extLst>
          </p:cNvPr>
          <p:cNvSpPr/>
          <p:nvPr/>
        </p:nvSpPr>
        <p:spPr>
          <a:xfrm>
            <a:off x="6756728" y="2910717"/>
            <a:ext cx="3030302" cy="12719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Shows proof of your knowledge</a:t>
            </a:r>
            <a:endParaRPr lang="en-NL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6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00657-B7B4-47FD-A8C8-C5B97D8A6E04}"/>
              </a:ext>
            </a:extLst>
          </p:cNvPr>
          <p:cNvSpPr/>
          <p:nvPr/>
        </p:nvSpPr>
        <p:spPr>
          <a:xfrm>
            <a:off x="4661696" y="4979481"/>
            <a:ext cx="2578018" cy="82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IoT Developer Specialty</a:t>
            </a:r>
            <a:endParaRPr lang="en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F7B400A-2C21-4F64-8B9D-A4856AA39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2962" y="4550703"/>
            <a:ext cx="825049" cy="8250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C6C69F-6088-46FB-BE14-EA37937BE5F5}"/>
              </a:ext>
            </a:extLst>
          </p:cNvPr>
          <p:cNvSpPr/>
          <p:nvPr/>
        </p:nvSpPr>
        <p:spPr>
          <a:xfrm>
            <a:off x="4661700" y="2540119"/>
            <a:ext cx="2578018" cy="82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Developer Associate</a:t>
            </a:r>
            <a:endParaRPr lang="en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E450F56-9201-4AA9-8509-8B92E26C8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2963" y="2127594"/>
            <a:ext cx="825049" cy="8250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5E8A0F9-A6E4-43C5-B292-C45FA5078875}"/>
              </a:ext>
            </a:extLst>
          </p:cNvPr>
          <p:cNvSpPr/>
          <p:nvPr/>
        </p:nvSpPr>
        <p:spPr>
          <a:xfrm>
            <a:off x="1114600" y="2603951"/>
            <a:ext cx="2578018" cy="82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Fundamentals</a:t>
            </a:r>
            <a:endParaRPr lang="en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8A4F55D-F5AC-40E7-A44E-A01E8A001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073" y="2247901"/>
            <a:ext cx="825049" cy="8250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877034-449D-4004-9FF9-09D887EBC604}"/>
              </a:ext>
            </a:extLst>
          </p:cNvPr>
          <p:cNvSpPr/>
          <p:nvPr/>
        </p:nvSpPr>
        <p:spPr>
          <a:xfrm>
            <a:off x="8499384" y="2494905"/>
            <a:ext cx="2578018" cy="93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Solutions Architect Expert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1F76DA-2960-450F-A12B-C8B2FC0031B9}"/>
              </a:ext>
            </a:extLst>
          </p:cNvPr>
          <p:cNvSpPr/>
          <p:nvPr/>
        </p:nvSpPr>
        <p:spPr>
          <a:xfrm>
            <a:off x="4661696" y="5863370"/>
            <a:ext cx="2578018" cy="34047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AZ-220</a:t>
            </a:r>
            <a:endParaRPr lang="en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5AD08-BDEB-4CD9-9D29-5E6830EABD92}"/>
              </a:ext>
            </a:extLst>
          </p:cNvPr>
          <p:cNvSpPr/>
          <p:nvPr/>
        </p:nvSpPr>
        <p:spPr>
          <a:xfrm>
            <a:off x="4661696" y="3429000"/>
            <a:ext cx="2578018" cy="34047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AZ-204</a:t>
            </a:r>
            <a:endParaRPr lang="en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7E811D-65C7-45C4-9643-10F45CBB7416}"/>
              </a:ext>
            </a:extLst>
          </p:cNvPr>
          <p:cNvSpPr/>
          <p:nvPr/>
        </p:nvSpPr>
        <p:spPr>
          <a:xfrm>
            <a:off x="1114600" y="3492832"/>
            <a:ext cx="2578018" cy="34047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AZ-900</a:t>
            </a:r>
            <a:endParaRPr lang="en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616472-9B90-4076-9D00-B6B4FD56A4FD}"/>
              </a:ext>
            </a:extLst>
          </p:cNvPr>
          <p:cNvSpPr/>
          <p:nvPr/>
        </p:nvSpPr>
        <p:spPr>
          <a:xfrm>
            <a:off x="8490321" y="3512020"/>
            <a:ext cx="2578018" cy="4797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AZ-303 (Azure Architect Technologies)</a:t>
            </a:r>
            <a:endParaRPr lang="en-NL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92120D-247B-4607-A478-6D98111D9CCA}"/>
              </a:ext>
            </a:extLst>
          </p:cNvPr>
          <p:cNvSpPr/>
          <p:nvPr/>
        </p:nvSpPr>
        <p:spPr>
          <a:xfrm>
            <a:off x="8499384" y="4070920"/>
            <a:ext cx="2578018" cy="4797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AZ-304 (Azure Architect Design)</a:t>
            </a:r>
            <a:endParaRPr lang="en-NL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657DD11-E4AA-4663-900C-290D0E1EB9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72166" y="2127594"/>
            <a:ext cx="836310" cy="836310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9EF8F42-E529-4D48-B05D-A37CF392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Certifications for Developers</a:t>
            </a:r>
            <a:endParaRPr lang="en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D277EC-E0CC-4BC3-9DBC-F81FA9DE1663}"/>
              </a:ext>
            </a:extLst>
          </p:cNvPr>
          <p:cNvSpPr/>
          <p:nvPr/>
        </p:nvSpPr>
        <p:spPr>
          <a:xfrm>
            <a:off x="8490321" y="4979479"/>
            <a:ext cx="2578018" cy="16500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Offer: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Exam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Replay</a:t>
            </a:r>
          </a:p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 exam + 1 retake)</a:t>
            </a:r>
          </a:p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$215 USD</a:t>
            </a:r>
            <a:endParaRPr lang="en-NL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D3C920-4E54-4B44-B77F-5331C7AC1713}"/>
              </a:ext>
            </a:extLst>
          </p:cNvPr>
          <p:cNvSpPr/>
          <p:nvPr/>
        </p:nvSpPr>
        <p:spPr>
          <a:xfrm>
            <a:off x="1123662" y="3897134"/>
            <a:ext cx="2578018" cy="3560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$99 USD</a:t>
            </a:r>
            <a:endParaRPr lang="en-NL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A0323F-B181-4C8E-8398-39E91B5FBAD3}"/>
              </a:ext>
            </a:extLst>
          </p:cNvPr>
          <p:cNvSpPr/>
          <p:nvPr/>
        </p:nvSpPr>
        <p:spPr>
          <a:xfrm>
            <a:off x="4661696" y="3845694"/>
            <a:ext cx="2578018" cy="3560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$165 USD</a:t>
            </a:r>
            <a:endParaRPr lang="en-NL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669F63-7852-4FEF-9611-55BD0EDF4DC6}"/>
              </a:ext>
            </a:extLst>
          </p:cNvPr>
          <p:cNvSpPr/>
          <p:nvPr/>
        </p:nvSpPr>
        <p:spPr>
          <a:xfrm>
            <a:off x="4661696" y="6273435"/>
            <a:ext cx="2578018" cy="3560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$165 USD</a:t>
            </a:r>
            <a:endParaRPr lang="en-NL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BC0EA2-FE31-41B0-89BE-64FFCC2F3E55}"/>
              </a:ext>
            </a:extLst>
          </p:cNvPr>
          <p:cNvSpPr/>
          <p:nvPr/>
        </p:nvSpPr>
        <p:spPr>
          <a:xfrm>
            <a:off x="11152735" y="3512020"/>
            <a:ext cx="914177" cy="4797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$165 USD</a:t>
            </a:r>
            <a:endParaRPr lang="en-NL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7F95CF-3B60-4900-B1C2-28FD9EB8465C}"/>
              </a:ext>
            </a:extLst>
          </p:cNvPr>
          <p:cNvSpPr/>
          <p:nvPr/>
        </p:nvSpPr>
        <p:spPr>
          <a:xfrm>
            <a:off x="11152735" y="4068580"/>
            <a:ext cx="914177" cy="4797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$165 USD</a:t>
            </a:r>
            <a:endParaRPr lang="en-NL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5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0">
            <a:extLst>
              <a:ext uri="{FF2B5EF4-FFF2-40B4-BE49-F238E27FC236}">
                <a16:creationId xmlns:a16="http://schemas.microsoft.com/office/drawing/2014/main" id="{E364F183-67FD-41B9-AAB6-FAD0E02F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I Get Started?</a:t>
            </a:r>
            <a:endParaRPr lang="en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821637-4E13-4B6A-9330-05DA4412FCDF}"/>
              </a:ext>
            </a:extLst>
          </p:cNvPr>
          <p:cNvSpPr/>
          <p:nvPr/>
        </p:nvSpPr>
        <p:spPr>
          <a:xfrm>
            <a:off x="396243" y="1690688"/>
            <a:ext cx="1945801" cy="1005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1. Pick an exam</a:t>
            </a:r>
            <a:endParaRPr lang="en-NL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2E978-5509-467A-B019-301A1DEE6B60}"/>
              </a:ext>
            </a:extLst>
          </p:cNvPr>
          <p:cNvSpPr/>
          <p:nvPr/>
        </p:nvSpPr>
        <p:spPr>
          <a:xfrm>
            <a:off x="3159112" y="1690688"/>
            <a:ext cx="2265349" cy="10595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2. Study for the exam</a:t>
            </a:r>
            <a:endParaRPr lang="en-NL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16247A-0A72-4532-8512-4AA9CAA615A3}"/>
              </a:ext>
            </a:extLst>
          </p:cNvPr>
          <p:cNvSpPr/>
          <p:nvPr/>
        </p:nvSpPr>
        <p:spPr>
          <a:xfrm>
            <a:off x="3159112" y="3017060"/>
            <a:ext cx="2265349" cy="9827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2a. Download the “skills outline”</a:t>
            </a:r>
            <a:endParaRPr lang="en-NL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4F9CB7-4768-44A4-813C-F1FC55F4C336}"/>
              </a:ext>
            </a:extLst>
          </p:cNvPr>
          <p:cNvSpPr/>
          <p:nvPr/>
        </p:nvSpPr>
        <p:spPr>
          <a:xfrm>
            <a:off x="1755062" y="4278155"/>
            <a:ext cx="2324345" cy="10595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2b. Learn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Microsoft 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Pluralsight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C5B62-481A-48EF-9FA6-081A7607F97A}"/>
              </a:ext>
            </a:extLst>
          </p:cNvPr>
          <p:cNvSpPr/>
          <p:nvPr/>
        </p:nvSpPr>
        <p:spPr>
          <a:xfrm>
            <a:off x="4594618" y="4298710"/>
            <a:ext cx="2324345" cy="10389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2b. Learn from an instructor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B3C145-AA3C-4789-AFA1-864FB88ED0CF}"/>
              </a:ext>
            </a:extLst>
          </p:cNvPr>
          <p:cNvSpPr/>
          <p:nvPr/>
        </p:nvSpPr>
        <p:spPr>
          <a:xfrm>
            <a:off x="3159112" y="5663903"/>
            <a:ext cx="2265349" cy="9827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2c. Test your knowledge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Practice exams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B9B3AF-1F25-41AA-8BC8-D64AC4484D75}"/>
              </a:ext>
            </a:extLst>
          </p:cNvPr>
          <p:cNvSpPr/>
          <p:nvPr/>
        </p:nvSpPr>
        <p:spPr>
          <a:xfrm>
            <a:off x="6241529" y="1689657"/>
            <a:ext cx="2265349" cy="105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3. Register for the exam</a:t>
            </a: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(Pearson VUE)</a:t>
            </a:r>
            <a:endParaRPr lang="en-NL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773480-DE58-4357-B75C-0672372A2591}"/>
              </a:ext>
            </a:extLst>
          </p:cNvPr>
          <p:cNvSpPr/>
          <p:nvPr/>
        </p:nvSpPr>
        <p:spPr>
          <a:xfrm>
            <a:off x="9323946" y="1689657"/>
            <a:ext cx="2265349" cy="105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4. Take the exam</a:t>
            </a:r>
            <a:endParaRPr lang="en-NL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994881-363C-4478-9318-60011E95C557}"/>
              </a:ext>
            </a:extLst>
          </p:cNvPr>
          <p:cNvSpPr/>
          <p:nvPr/>
        </p:nvSpPr>
        <p:spPr>
          <a:xfrm>
            <a:off x="9323946" y="2899225"/>
            <a:ext cx="2265349" cy="10595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Multiple choice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Drag &amp; Drop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Case Studies</a:t>
            </a:r>
            <a:endParaRPr lang="en-NL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F60F265-1D04-4C35-8245-00697270AFB2}"/>
              </a:ext>
            </a:extLst>
          </p:cNvPr>
          <p:cNvSpPr/>
          <p:nvPr/>
        </p:nvSpPr>
        <p:spPr>
          <a:xfrm>
            <a:off x="2477729" y="2047076"/>
            <a:ext cx="607634" cy="359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5EB7BBA-10D4-4A18-A5BB-1F87168F05FC}"/>
              </a:ext>
            </a:extLst>
          </p:cNvPr>
          <p:cNvSpPr/>
          <p:nvPr/>
        </p:nvSpPr>
        <p:spPr>
          <a:xfrm>
            <a:off x="5550311" y="2035278"/>
            <a:ext cx="607634" cy="359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BDACE4-AE14-42F3-8DE5-AF9E8CE22715}"/>
              </a:ext>
            </a:extLst>
          </p:cNvPr>
          <p:cNvSpPr/>
          <p:nvPr/>
        </p:nvSpPr>
        <p:spPr>
          <a:xfrm>
            <a:off x="8611595" y="2041177"/>
            <a:ext cx="607634" cy="359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262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140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Why Get Certified?</vt:lpstr>
      <vt:lpstr>Azure Certifications for Developers</vt:lpstr>
      <vt:lpstr>How Can I Get Started?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Barry Luijbregts</dc:creator>
  <cp:lastModifiedBy>Barry Luijbregts</cp:lastModifiedBy>
  <cp:revision>16</cp:revision>
  <dcterms:created xsi:type="dcterms:W3CDTF">2020-02-24T10:28:20Z</dcterms:created>
  <dcterms:modified xsi:type="dcterms:W3CDTF">2020-02-24T12:02:40Z</dcterms:modified>
</cp:coreProperties>
</file>