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B00863-035C-4922-89B1-98AD24F146DD}">
          <p14:sldIdLst>
            <p14:sldId id="256"/>
            <p14:sldId id="257"/>
            <p14:sldId id="258"/>
            <p14:sldId id="259"/>
            <p14:sldId id="260"/>
          </p14:sldIdLst>
        </p14:section>
        <p14:section name="Untitled Section" id="{B28E5A59-FDB1-4D08-8F57-F420C37076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October 28,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October 28,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October 28,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October 28,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October 28,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October 28,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October 28,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October 28,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October 28,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October 28, 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October 28,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October 28, 2017</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21305" y="1959641"/>
            <a:ext cx="5648623" cy="1204306"/>
          </a:xfrm>
        </p:spPr>
        <p:txBody>
          <a:bodyPr/>
          <a:lstStyle/>
          <a:p>
            <a:r>
              <a:rPr lang="en-US" sz="4000" dirty="0" smtClean="0"/>
              <a:t>Vehicle Alarm System</a:t>
            </a:r>
            <a:endParaRPr lang="en-GB" sz="4000" dirty="0"/>
          </a:p>
        </p:txBody>
      </p:sp>
      <p:sp>
        <p:nvSpPr>
          <p:cNvPr id="3" name="Subtitle 2"/>
          <p:cNvSpPr>
            <a:spLocks noGrp="1"/>
          </p:cNvSpPr>
          <p:nvPr>
            <p:ph type="subTitle" idx="1"/>
          </p:nvPr>
        </p:nvSpPr>
        <p:spPr>
          <a:xfrm>
            <a:off x="3459832" y="6046440"/>
            <a:ext cx="5648672" cy="550912"/>
          </a:xfrm>
        </p:spPr>
        <p:txBody>
          <a:bodyPr>
            <a:normAutofit fontScale="85000" lnSpcReduction="10000"/>
          </a:bodyPr>
          <a:lstStyle/>
          <a:p>
            <a:r>
              <a:rPr lang="en-US" sz="2400" dirty="0" smtClean="0"/>
              <a:t>Presented By: Saddam Hussain</a:t>
            </a:r>
            <a:endParaRPr lang="en-GB" sz="2400" dirty="0"/>
          </a:p>
        </p:txBody>
      </p:sp>
    </p:spTree>
    <p:extLst>
      <p:ext uri="{BB962C8B-B14F-4D97-AF65-F5344CB8AC3E}">
        <p14:creationId xmlns:p14="http://schemas.microsoft.com/office/powerpoint/2010/main" val="144405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Introduction</a:t>
            </a:r>
            <a:endParaRPr lang="en-GB" sz="3200" b="1" dirty="0"/>
          </a:p>
        </p:txBody>
      </p:sp>
      <p:sp>
        <p:nvSpPr>
          <p:cNvPr id="3" name="Content Placeholder 2"/>
          <p:cNvSpPr>
            <a:spLocks noGrp="1"/>
          </p:cNvSpPr>
          <p:nvPr>
            <p:ph idx="1"/>
          </p:nvPr>
        </p:nvSpPr>
        <p:spPr>
          <a:xfrm>
            <a:off x="822960" y="1100628"/>
            <a:ext cx="7520940" cy="3912548"/>
          </a:xfrm>
        </p:spPr>
        <p:txBody>
          <a:bodyPr>
            <a:noAutofit/>
          </a:bodyPr>
          <a:lstStyle/>
          <a:p>
            <a:pPr marL="0" indent="0"/>
            <a:r>
              <a:rPr lang="en-GB" sz="2400" b="0" dirty="0"/>
              <a:t>Vehicle Alarm System is used to avoid road accidents. if we install this system in a vehicle and the distance between this vehicle is close to another vehicle it will beep the driver that the distance is less and slow down the </a:t>
            </a:r>
            <a:r>
              <a:rPr lang="en-GB" sz="2400" b="0" dirty="0" smtClean="0"/>
              <a:t>vehicle. If </a:t>
            </a:r>
            <a:r>
              <a:rPr lang="en-GB" sz="2400" b="0" dirty="0"/>
              <a:t>the distance becomes less then the beep sound becomes </a:t>
            </a:r>
            <a:r>
              <a:rPr lang="en-GB" sz="2400" b="0" dirty="0" smtClean="0"/>
              <a:t>higher. It </a:t>
            </a:r>
            <a:r>
              <a:rPr lang="en-GB" sz="2400" b="0" dirty="0"/>
              <a:t>means that distance is proportional to </a:t>
            </a:r>
            <a:r>
              <a:rPr lang="en-GB" sz="2400" b="0" dirty="0" smtClean="0"/>
              <a:t>sound. And </a:t>
            </a:r>
            <a:r>
              <a:rPr lang="en-GB" sz="2400" b="0" dirty="0"/>
              <a:t>the other thing in this system is if the distance between the vehicles become less then First LED blink and when the distance becomes more less the other LED blink respectively and so on.</a:t>
            </a:r>
            <a:endParaRPr lang="en-GB" sz="2400" dirty="0"/>
          </a:p>
        </p:txBody>
      </p:sp>
    </p:spTree>
    <p:extLst>
      <p:ext uri="{BB962C8B-B14F-4D97-AF65-F5344CB8AC3E}">
        <p14:creationId xmlns:p14="http://schemas.microsoft.com/office/powerpoint/2010/main" val="21377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GB" dirty="0"/>
          </a:p>
        </p:txBody>
      </p:sp>
      <p:sp>
        <p:nvSpPr>
          <p:cNvPr id="3" name="Content Placeholder 2"/>
          <p:cNvSpPr>
            <a:spLocks noGrp="1"/>
          </p:cNvSpPr>
          <p:nvPr>
            <p:ph idx="1"/>
          </p:nvPr>
        </p:nvSpPr>
        <p:spPr>
          <a:xfrm>
            <a:off x="822960" y="1100628"/>
            <a:ext cx="7520940" cy="3912548"/>
          </a:xfrm>
        </p:spPr>
        <p:txBody>
          <a:bodyPr>
            <a:noAutofit/>
          </a:bodyPr>
          <a:lstStyle/>
          <a:p>
            <a:pPr>
              <a:buFont typeface="Wingdings" panose="05000000000000000000" pitchFamily="2" charset="2"/>
              <a:buChar char="Ø"/>
            </a:pPr>
            <a:r>
              <a:rPr lang="en-US" sz="2000" b="0" dirty="0" smtClean="0"/>
              <a:t>Arduino Nano</a:t>
            </a:r>
          </a:p>
          <a:p>
            <a:pPr>
              <a:buFont typeface="Wingdings" panose="05000000000000000000" pitchFamily="2" charset="2"/>
              <a:buChar char="Ø"/>
            </a:pPr>
            <a:r>
              <a:rPr lang="en-US" sz="2000" b="0" dirty="0" smtClean="0"/>
              <a:t>Ultrasonic Sensor</a:t>
            </a:r>
          </a:p>
          <a:p>
            <a:pPr>
              <a:buFont typeface="Wingdings" panose="05000000000000000000" pitchFamily="2" charset="2"/>
              <a:buChar char="Ø"/>
            </a:pPr>
            <a:r>
              <a:rPr lang="en-GB" sz="2000" b="0" dirty="0"/>
              <a:t>Breadboard</a:t>
            </a:r>
          </a:p>
          <a:p>
            <a:pPr>
              <a:buFont typeface="Wingdings" panose="05000000000000000000" pitchFamily="2" charset="2"/>
              <a:buChar char="Ø"/>
            </a:pPr>
            <a:r>
              <a:rPr lang="en-US" sz="2000" b="0" dirty="0" smtClean="0"/>
              <a:t>Buzzer</a:t>
            </a:r>
          </a:p>
          <a:p>
            <a:pPr>
              <a:buFont typeface="Wingdings" panose="05000000000000000000" pitchFamily="2" charset="2"/>
              <a:buChar char="Ø"/>
            </a:pPr>
            <a:r>
              <a:rPr lang="en-US" sz="2000" b="0" dirty="0" smtClean="0"/>
              <a:t>Resistor</a:t>
            </a:r>
          </a:p>
          <a:p>
            <a:pPr>
              <a:buFont typeface="Wingdings" panose="05000000000000000000" pitchFamily="2" charset="2"/>
              <a:buChar char="Ø"/>
            </a:pPr>
            <a:r>
              <a:rPr lang="en-US" sz="2000" b="0" dirty="0" smtClean="0"/>
              <a:t>Male to Male Jumper Wire</a:t>
            </a:r>
          </a:p>
          <a:p>
            <a:pPr>
              <a:buFont typeface="Wingdings" panose="05000000000000000000" pitchFamily="2" charset="2"/>
              <a:buChar char="Ø"/>
            </a:pPr>
            <a:r>
              <a:rPr lang="en-US" sz="2000" b="0" dirty="0" smtClean="0"/>
              <a:t>Male to Female Jumper Wire</a:t>
            </a:r>
          </a:p>
          <a:p>
            <a:pPr>
              <a:buFont typeface="Wingdings" panose="05000000000000000000" pitchFamily="2" charset="2"/>
              <a:buChar char="Ø"/>
            </a:pPr>
            <a:r>
              <a:rPr lang="en-US" sz="2000" b="0" dirty="0" smtClean="0"/>
              <a:t>LED’s</a:t>
            </a:r>
          </a:p>
          <a:p>
            <a:pPr>
              <a:buFont typeface="Wingdings" panose="05000000000000000000" pitchFamily="2" charset="2"/>
              <a:buChar char="Ø"/>
            </a:pPr>
            <a:r>
              <a:rPr lang="en-US" sz="2000" b="0" dirty="0" smtClean="0"/>
              <a:t>USB Cable</a:t>
            </a:r>
            <a:endParaRPr lang="en-GB" sz="2000" b="0" dirty="0"/>
          </a:p>
        </p:txBody>
      </p:sp>
    </p:spTree>
    <p:extLst>
      <p:ext uri="{BB962C8B-B14F-4D97-AF65-F5344CB8AC3E}">
        <p14:creationId xmlns:p14="http://schemas.microsoft.com/office/powerpoint/2010/main" val="315771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2048"/>
            <a:ext cx="7520940" cy="548640"/>
          </a:xfrm>
        </p:spPr>
        <p:txBody>
          <a:bodyPr/>
          <a:lstStyle/>
          <a:p>
            <a:r>
              <a:rPr lang="en-US" dirty="0" smtClean="0"/>
              <a:t>Circuit</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2250872" y="-1034802"/>
            <a:ext cx="4336660" cy="7615284"/>
          </a:xfrm>
        </p:spPr>
      </p:pic>
    </p:spTree>
    <p:extLst>
      <p:ext uri="{BB962C8B-B14F-4D97-AF65-F5344CB8AC3E}">
        <p14:creationId xmlns:p14="http://schemas.microsoft.com/office/powerpoint/2010/main" val="395013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268760"/>
            <a:ext cx="7520940" cy="1728192"/>
          </a:xfrm>
        </p:spPr>
        <p:txBody>
          <a:bodyPr>
            <a:normAutofit/>
          </a:bodyPr>
          <a:lstStyle/>
          <a:p>
            <a:r>
              <a:rPr lang="en-US" sz="8800" b="0" dirty="0" smtClean="0"/>
              <a:t>			Thanks </a:t>
            </a:r>
            <a:endParaRPr lang="en-GB" b="0" dirty="0"/>
          </a:p>
        </p:txBody>
      </p:sp>
    </p:spTree>
    <p:extLst>
      <p:ext uri="{BB962C8B-B14F-4D97-AF65-F5344CB8AC3E}">
        <p14:creationId xmlns:p14="http://schemas.microsoft.com/office/powerpoint/2010/main" val="16052017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89</TotalTime>
  <Words>133</Words>
  <Application>Microsoft Office PowerPoint</Application>
  <PresentationFormat>On-screen Show (4:3)</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Angles</vt:lpstr>
      <vt:lpstr>Vehicle Alarm System</vt:lpstr>
      <vt:lpstr>Introduction</vt:lpstr>
      <vt:lpstr>Components</vt:lpstr>
      <vt:lpstr>Circuit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Alarm System</dc:title>
  <dc:creator>Saddam Hussain</dc:creator>
  <cp:lastModifiedBy>Saddam Hussain</cp:lastModifiedBy>
  <cp:revision>34</cp:revision>
  <dcterms:created xsi:type="dcterms:W3CDTF">2017-10-28T12:53:56Z</dcterms:created>
  <dcterms:modified xsi:type="dcterms:W3CDTF">2017-10-28T14:28:20Z</dcterms:modified>
</cp:coreProperties>
</file>