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02249-1DD2-49BE-B634-A34B695DA789}" v="98" dt="2020-02-21T12:58:48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phrey Chinyama" userId="c6fd8e8a-ad1d-4ba6-90c4-8f436c13fefa" providerId="ADAL" clId="{5D702249-1DD2-49BE-B634-A34B695DA789}"/>
    <pc:docChg chg="undo custSel mod addSld modSld">
      <pc:chgData name="Humphrey Chinyama" userId="c6fd8e8a-ad1d-4ba6-90c4-8f436c13fefa" providerId="ADAL" clId="{5D702249-1DD2-49BE-B634-A34B695DA789}" dt="2020-02-21T12:59:38.787" v="1417" actId="26606"/>
      <pc:docMkLst>
        <pc:docMk/>
      </pc:docMkLst>
      <pc:sldChg chg="addSp delSp modSp mod setBg delDesignElem">
        <pc:chgData name="Humphrey Chinyama" userId="c6fd8e8a-ad1d-4ba6-90c4-8f436c13fefa" providerId="ADAL" clId="{5D702249-1DD2-49BE-B634-A34B695DA789}" dt="2020-02-21T12:34:45.645" v="358" actId="26606"/>
        <pc:sldMkLst>
          <pc:docMk/>
          <pc:sldMk cId="3983426712" sldId="256"/>
        </pc:sldMkLst>
        <pc:spChg chg="mod">
          <ac:chgData name="Humphrey Chinyama" userId="c6fd8e8a-ad1d-4ba6-90c4-8f436c13fefa" providerId="ADAL" clId="{5D702249-1DD2-49BE-B634-A34B695DA789}" dt="2020-02-21T12:34:45.645" v="358" actId="26606"/>
          <ac:spMkLst>
            <pc:docMk/>
            <pc:sldMk cId="3983426712" sldId="256"/>
            <ac:spMk id="2" creationId="{228E6695-8F78-4ECF-8870-630EA9423987}"/>
          </ac:spMkLst>
        </pc:spChg>
        <pc:spChg chg="mod">
          <ac:chgData name="Humphrey Chinyama" userId="c6fd8e8a-ad1d-4ba6-90c4-8f436c13fefa" providerId="ADAL" clId="{5D702249-1DD2-49BE-B634-A34B695DA789}" dt="2020-02-21T12:34:45.645" v="358" actId="26606"/>
          <ac:spMkLst>
            <pc:docMk/>
            <pc:sldMk cId="3983426712" sldId="256"/>
            <ac:spMk id="3" creationId="{BE326D86-B69C-4A96-9F78-9182AC9DF8C4}"/>
          </ac:spMkLst>
        </pc:spChg>
        <pc:spChg chg="add">
          <ac:chgData name="Humphrey Chinyama" userId="c6fd8e8a-ad1d-4ba6-90c4-8f436c13fefa" providerId="ADAL" clId="{5D702249-1DD2-49BE-B634-A34B695DA789}" dt="2020-02-21T12:34:45.645" v="358" actId="26606"/>
          <ac:spMkLst>
            <pc:docMk/>
            <pc:sldMk cId="3983426712" sldId="256"/>
            <ac:spMk id="5" creationId="{DD6BC9EB-F181-48AB-BCA2-3D1DB20D2D87}"/>
          </ac:spMkLst>
        </pc:spChg>
        <pc:spChg chg="add">
          <ac:chgData name="Humphrey Chinyama" userId="c6fd8e8a-ad1d-4ba6-90c4-8f436c13fefa" providerId="ADAL" clId="{5D702249-1DD2-49BE-B634-A34B695DA789}" dt="2020-02-21T12:34:45.645" v="358" actId="26606"/>
          <ac:spMkLst>
            <pc:docMk/>
            <pc:sldMk cId="3983426712" sldId="256"/>
            <ac:spMk id="6" creationId="{D33AAA80-39DC-4020-9BFF-0718F35C7661}"/>
          </ac:spMkLst>
        </pc:spChg>
        <pc:spChg chg="add del">
          <ac:chgData name="Humphrey Chinyama" userId="c6fd8e8a-ad1d-4ba6-90c4-8f436c13fefa" providerId="ADAL" clId="{5D702249-1DD2-49BE-B634-A34B695DA789}" dt="2020-02-21T12:34:31.949" v="357"/>
          <ac:spMkLst>
            <pc:docMk/>
            <pc:sldMk cId="3983426712" sldId="256"/>
            <ac:spMk id="8" creationId="{559AE206-7EBA-4D33-8BC9-9D8158553F0E}"/>
          </ac:spMkLst>
        </pc:spChg>
        <pc:spChg chg="add">
          <ac:chgData name="Humphrey Chinyama" userId="c6fd8e8a-ad1d-4ba6-90c4-8f436c13fefa" providerId="ADAL" clId="{5D702249-1DD2-49BE-B634-A34B695DA789}" dt="2020-02-21T12:34:45.645" v="358" actId="26606"/>
          <ac:spMkLst>
            <pc:docMk/>
            <pc:sldMk cId="3983426712" sldId="256"/>
            <ac:spMk id="9" creationId="{1177F295-741F-4EFF-B0CA-BE69295ADA07}"/>
          </ac:spMkLst>
        </pc:spChg>
        <pc:spChg chg="add del">
          <ac:chgData name="Humphrey Chinyama" userId="c6fd8e8a-ad1d-4ba6-90c4-8f436c13fefa" providerId="ADAL" clId="{5D702249-1DD2-49BE-B634-A34B695DA789}" dt="2020-02-21T12:34:31.949" v="357"/>
          <ac:spMkLst>
            <pc:docMk/>
            <pc:sldMk cId="3983426712" sldId="256"/>
            <ac:spMk id="10" creationId="{6437D937-A7F1-4011-92B4-328E5BE1B166}"/>
          </ac:spMkLst>
        </pc:spChg>
        <pc:spChg chg="add del">
          <ac:chgData name="Humphrey Chinyama" userId="c6fd8e8a-ad1d-4ba6-90c4-8f436c13fefa" providerId="ADAL" clId="{5D702249-1DD2-49BE-B634-A34B695DA789}" dt="2020-02-21T12:34:31.949" v="357"/>
          <ac:spMkLst>
            <pc:docMk/>
            <pc:sldMk cId="3983426712" sldId="256"/>
            <ac:spMk id="12" creationId="{B672F332-AF08-46C6-94F0-77684310D7B7}"/>
          </ac:spMkLst>
        </pc:spChg>
        <pc:spChg chg="add del">
          <ac:chgData name="Humphrey Chinyama" userId="c6fd8e8a-ad1d-4ba6-90c4-8f436c13fefa" providerId="ADAL" clId="{5D702249-1DD2-49BE-B634-A34B695DA789}" dt="2020-02-21T12:34:31.949" v="357"/>
          <ac:spMkLst>
            <pc:docMk/>
            <pc:sldMk cId="3983426712" sldId="256"/>
            <ac:spMk id="14" creationId="{34244EF8-D73A-40E1-BE73-D46E6B4B04ED}"/>
          </ac:spMkLst>
        </pc:spChg>
        <pc:spChg chg="add del">
          <ac:chgData name="Humphrey Chinyama" userId="c6fd8e8a-ad1d-4ba6-90c4-8f436c13fefa" providerId="ADAL" clId="{5D702249-1DD2-49BE-B634-A34B695DA789}" dt="2020-02-21T12:34:31.949" v="357"/>
          <ac:spMkLst>
            <pc:docMk/>
            <pc:sldMk cId="3983426712" sldId="256"/>
            <ac:spMk id="16" creationId="{AB84D7E8-4ECB-42D7-ADBF-01689B0F24AE}"/>
          </ac:spMkLst>
        </pc:spChg>
        <pc:cxnChg chg="add">
          <ac:chgData name="Humphrey Chinyama" userId="c6fd8e8a-ad1d-4ba6-90c4-8f436c13fefa" providerId="ADAL" clId="{5D702249-1DD2-49BE-B634-A34B695DA789}" dt="2020-02-21T12:34:45.645" v="358" actId="26606"/>
          <ac:cxnSpMkLst>
            <pc:docMk/>
            <pc:sldMk cId="3983426712" sldId="256"/>
            <ac:cxnSpMk id="7" creationId="{C9C5D90B-7EE3-4D26-AB7D-A5A3A6E11203}"/>
          </ac:cxnSpMkLst>
        </pc:cxnChg>
        <pc:cxnChg chg="add del">
          <ac:chgData name="Humphrey Chinyama" userId="c6fd8e8a-ad1d-4ba6-90c4-8f436c13fefa" providerId="ADAL" clId="{5D702249-1DD2-49BE-B634-A34B695DA789}" dt="2020-02-21T12:34:31.949" v="357"/>
          <ac:cxnSpMkLst>
            <pc:docMk/>
            <pc:sldMk cId="3983426712" sldId="256"/>
            <ac:cxnSpMk id="18" creationId="{9E8E38ED-369A-44C2-B635-0BED0E48A6E8}"/>
          </ac:cxnSpMkLst>
        </pc:cxnChg>
      </pc:sldChg>
      <pc:sldChg chg="addSp delSp modSp add mod setBg">
        <pc:chgData name="Humphrey Chinyama" userId="c6fd8e8a-ad1d-4ba6-90c4-8f436c13fefa" providerId="ADAL" clId="{5D702249-1DD2-49BE-B634-A34B695DA789}" dt="2020-02-21T12:56:25.232" v="1315" actId="20577"/>
        <pc:sldMkLst>
          <pc:docMk/>
          <pc:sldMk cId="3220455042" sldId="257"/>
        </pc:sldMkLst>
        <pc:spChg chg="mod">
          <ac:chgData name="Humphrey Chinyama" userId="c6fd8e8a-ad1d-4ba6-90c4-8f436c13fefa" providerId="ADAL" clId="{5D702249-1DD2-49BE-B634-A34B695DA789}" dt="2020-02-21T12:55:45.133" v="1303" actId="26606"/>
          <ac:spMkLst>
            <pc:docMk/>
            <pc:sldMk cId="3220455042" sldId="257"/>
            <ac:spMk id="2" creationId="{DDCA522C-30FA-416F-8232-21B228CD4852}"/>
          </ac:spMkLst>
        </pc:spChg>
        <pc:spChg chg="mod">
          <ac:chgData name="Humphrey Chinyama" userId="c6fd8e8a-ad1d-4ba6-90c4-8f436c13fefa" providerId="ADAL" clId="{5D702249-1DD2-49BE-B634-A34B695DA789}" dt="2020-02-21T12:56:25.232" v="1315" actId="20577"/>
          <ac:spMkLst>
            <pc:docMk/>
            <pc:sldMk cId="3220455042" sldId="257"/>
            <ac:spMk id="3" creationId="{FA25F4C3-6803-4F98-B774-2B32681EC6A2}"/>
          </ac:spMkLst>
        </pc:spChg>
        <pc:spChg chg="add mod ord">
          <ac:chgData name="Humphrey Chinyama" userId="c6fd8e8a-ad1d-4ba6-90c4-8f436c13fefa" providerId="ADAL" clId="{5D702249-1DD2-49BE-B634-A34B695DA789}" dt="2020-02-21T12:55:45.133" v="1303" actId="26606"/>
          <ac:spMkLst>
            <pc:docMk/>
            <pc:sldMk cId="3220455042" sldId="257"/>
            <ac:spMk id="6" creationId="{104BCC41-F828-47FA-B2BD-D5E473CD8117}"/>
          </ac:spMkLst>
        </pc:spChg>
        <pc:spChg chg="add del mod">
          <ac:chgData name="Humphrey Chinyama" userId="c6fd8e8a-ad1d-4ba6-90c4-8f436c13fefa" providerId="ADAL" clId="{5D702249-1DD2-49BE-B634-A34B695DA789}" dt="2020-02-21T12:50:45.912" v="947" actId="478"/>
          <ac:spMkLst>
            <pc:docMk/>
            <pc:sldMk cId="3220455042" sldId="257"/>
            <ac:spMk id="7" creationId="{EA808B6C-8C29-45B3-BC0E-4CD2975FFA7B}"/>
          </ac:spMkLst>
        </pc:spChg>
        <pc:spChg chg="add del">
          <ac:chgData name="Humphrey Chinyama" userId="c6fd8e8a-ad1d-4ba6-90c4-8f436c13fefa" providerId="ADAL" clId="{5D702249-1DD2-49BE-B634-A34B695DA789}" dt="2020-02-21T12:55:45.133" v="1303" actId="26606"/>
          <ac:spMkLst>
            <pc:docMk/>
            <pc:sldMk cId="3220455042" sldId="257"/>
            <ac:spMk id="14" creationId="{9F4444CE-BC8D-4D61-B303-4C05614E62AB}"/>
          </ac:spMkLst>
        </pc:spChg>
        <pc:spChg chg="add del">
          <ac:chgData name="Humphrey Chinyama" userId="c6fd8e8a-ad1d-4ba6-90c4-8f436c13fefa" providerId="ADAL" clId="{5D702249-1DD2-49BE-B634-A34B695DA789}" dt="2020-02-21T12:55:45.133" v="1303" actId="26606"/>
          <ac:spMkLst>
            <pc:docMk/>
            <pc:sldMk cId="3220455042" sldId="257"/>
            <ac:spMk id="16" creationId="{62423CA5-E2E1-4789-B759-9906C1C94063}"/>
          </ac:spMkLst>
        </pc:spChg>
        <pc:spChg chg="add del">
          <ac:chgData name="Humphrey Chinyama" userId="c6fd8e8a-ad1d-4ba6-90c4-8f436c13fefa" providerId="ADAL" clId="{5D702249-1DD2-49BE-B634-A34B695DA789}" dt="2020-02-21T12:55:45.133" v="1303" actId="26606"/>
          <ac:spMkLst>
            <pc:docMk/>
            <pc:sldMk cId="3220455042" sldId="257"/>
            <ac:spMk id="18" creationId="{73772B81-181F-48B7-8826-4D9686D15DF5}"/>
          </ac:spMkLst>
        </pc:spChg>
        <pc:spChg chg="add del">
          <ac:chgData name="Humphrey Chinyama" userId="c6fd8e8a-ad1d-4ba6-90c4-8f436c13fefa" providerId="ADAL" clId="{5D702249-1DD2-49BE-B634-A34B695DA789}" dt="2020-02-21T12:55:45.133" v="1303" actId="26606"/>
          <ac:spMkLst>
            <pc:docMk/>
            <pc:sldMk cId="3220455042" sldId="257"/>
            <ac:spMk id="20" creationId="{B2205F6E-03C6-4E92-877C-E2482F6599AA}"/>
          </ac:spMkLst>
        </pc:spChg>
        <pc:picChg chg="add del mod">
          <ac:chgData name="Humphrey Chinyama" userId="c6fd8e8a-ad1d-4ba6-90c4-8f436c13fefa" providerId="ADAL" clId="{5D702249-1DD2-49BE-B634-A34B695DA789}" dt="2020-02-21T12:37:21.316" v="373" actId="478"/>
          <ac:picMkLst>
            <pc:docMk/>
            <pc:sldMk cId="3220455042" sldId="257"/>
            <ac:picMk id="5" creationId="{77A7BA7C-FEAB-4096-80C2-58BE98886B5A}"/>
          </ac:picMkLst>
        </pc:picChg>
        <pc:picChg chg="add mod">
          <ac:chgData name="Humphrey Chinyama" userId="c6fd8e8a-ad1d-4ba6-90c4-8f436c13fefa" providerId="ADAL" clId="{5D702249-1DD2-49BE-B634-A34B695DA789}" dt="2020-02-21T12:55:59.668" v="1306" actId="1076"/>
          <ac:picMkLst>
            <pc:docMk/>
            <pc:sldMk cId="3220455042" sldId="257"/>
            <ac:picMk id="9" creationId="{D69622A5-645B-4CCF-82A3-75B278D25B9C}"/>
          </ac:picMkLst>
        </pc:picChg>
      </pc:sldChg>
      <pc:sldChg chg="addSp delSp modSp add mod setBg">
        <pc:chgData name="Humphrey Chinyama" userId="c6fd8e8a-ad1d-4ba6-90c4-8f436c13fefa" providerId="ADAL" clId="{5D702249-1DD2-49BE-B634-A34B695DA789}" dt="2020-02-21T12:59:38.787" v="1417" actId="26606"/>
        <pc:sldMkLst>
          <pc:docMk/>
          <pc:sldMk cId="2058007398" sldId="258"/>
        </pc:sldMkLst>
        <pc:spChg chg="mod">
          <ac:chgData name="Humphrey Chinyama" userId="c6fd8e8a-ad1d-4ba6-90c4-8f436c13fefa" providerId="ADAL" clId="{5D702249-1DD2-49BE-B634-A34B695DA789}" dt="2020-02-21T12:59:38.787" v="1417" actId="26606"/>
          <ac:spMkLst>
            <pc:docMk/>
            <pc:sldMk cId="2058007398" sldId="258"/>
            <ac:spMk id="2" creationId="{34D749B6-29AF-4C07-A75C-0A8AD6FE761A}"/>
          </ac:spMkLst>
        </pc:spChg>
        <pc:spChg chg="add del mod">
          <ac:chgData name="Humphrey Chinyama" userId="c6fd8e8a-ad1d-4ba6-90c4-8f436c13fefa" providerId="ADAL" clId="{5D702249-1DD2-49BE-B634-A34B695DA789}" dt="2020-02-21T12:57:24.233" v="1324" actId="26606"/>
          <ac:spMkLst>
            <pc:docMk/>
            <pc:sldMk cId="2058007398" sldId="258"/>
            <ac:spMk id="3" creationId="{33A7CECC-EAF0-40E6-A483-4499F040CF39}"/>
          </ac:spMkLst>
        </pc:spChg>
        <pc:spChg chg="add del">
          <ac:chgData name="Humphrey Chinyama" userId="c6fd8e8a-ad1d-4ba6-90c4-8f436c13fefa" providerId="ADAL" clId="{5D702249-1DD2-49BE-B634-A34B695DA789}" dt="2020-02-21T12:56:55.848" v="1317" actId="26606"/>
          <ac:spMkLst>
            <pc:docMk/>
            <pc:sldMk cId="2058007398" sldId="258"/>
            <ac:spMk id="10" creationId="{9F4444CE-BC8D-4D61-B303-4C05614E62AB}"/>
          </ac:spMkLst>
        </pc:spChg>
        <pc:spChg chg="add del">
          <ac:chgData name="Humphrey Chinyama" userId="c6fd8e8a-ad1d-4ba6-90c4-8f436c13fefa" providerId="ADAL" clId="{5D702249-1DD2-49BE-B634-A34B695DA789}" dt="2020-02-21T12:56:55.848" v="1317" actId="26606"/>
          <ac:spMkLst>
            <pc:docMk/>
            <pc:sldMk cId="2058007398" sldId="258"/>
            <ac:spMk id="12" creationId="{73772B81-181F-48B7-8826-4D9686D15DF5}"/>
          </ac:spMkLst>
        </pc:spChg>
        <pc:spChg chg="add del">
          <ac:chgData name="Humphrey Chinyama" userId="c6fd8e8a-ad1d-4ba6-90c4-8f436c13fefa" providerId="ADAL" clId="{5D702249-1DD2-49BE-B634-A34B695DA789}" dt="2020-02-21T12:56:55.848" v="1317" actId="26606"/>
          <ac:spMkLst>
            <pc:docMk/>
            <pc:sldMk cId="2058007398" sldId="258"/>
            <ac:spMk id="14" creationId="{B2205F6E-03C6-4E92-877C-E2482F6599AA}"/>
          </ac:spMkLst>
        </pc:spChg>
        <pc:spChg chg="add del">
          <ac:chgData name="Humphrey Chinyama" userId="c6fd8e8a-ad1d-4ba6-90c4-8f436c13fefa" providerId="ADAL" clId="{5D702249-1DD2-49BE-B634-A34B695DA789}" dt="2020-02-21T12:57:03.425" v="1319" actId="26606"/>
          <ac:spMkLst>
            <pc:docMk/>
            <pc:sldMk cId="2058007398" sldId="258"/>
            <ac:spMk id="22" creationId="{655AE6B0-AC9E-4167-806F-E9DB135FC46B}"/>
          </ac:spMkLst>
        </pc:spChg>
        <pc:spChg chg="add del">
          <ac:chgData name="Humphrey Chinyama" userId="c6fd8e8a-ad1d-4ba6-90c4-8f436c13fefa" providerId="ADAL" clId="{5D702249-1DD2-49BE-B634-A34B695DA789}" dt="2020-02-21T12:57:03.425" v="1319" actId="26606"/>
          <ac:spMkLst>
            <pc:docMk/>
            <pc:sldMk cId="2058007398" sldId="258"/>
            <ac:spMk id="23" creationId="{87BD1F4E-A66D-4C06-86DA-8D56CA7A3B41}"/>
          </ac:spMkLst>
        </pc:spChg>
        <pc:spChg chg="add del">
          <ac:chgData name="Humphrey Chinyama" userId="c6fd8e8a-ad1d-4ba6-90c4-8f436c13fefa" providerId="ADAL" clId="{5D702249-1DD2-49BE-B634-A34B695DA789}" dt="2020-02-21T12:57:07.835" v="1321" actId="26606"/>
          <ac:spMkLst>
            <pc:docMk/>
            <pc:sldMk cId="2058007398" sldId="258"/>
            <ac:spMk id="28" creationId="{9F4444CE-BC8D-4D61-B303-4C05614E62AB}"/>
          </ac:spMkLst>
        </pc:spChg>
        <pc:spChg chg="add del">
          <ac:chgData name="Humphrey Chinyama" userId="c6fd8e8a-ad1d-4ba6-90c4-8f436c13fefa" providerId="ADAL" clId="{5D702249-1DD2-49BE-B634-A34B695DA789}" dt="2020-02-21T12:57:07.835" v="1321" actId="26606"/>
          <ac:spMkLst>
            <pc:docMk/>
            <pc:sldMk cId="2058007398" sldId="258"/>
            <ac:spMk id="29" creationId="{73772B81-181F-48B7-8826-4D9686D15DF5}"/>
          </ac:spMkLst>
        </pc:spChg>
        <pc:spChg chg="add del">
          <ac:chgData name="Humphrey Chinyama" userId="c6fd8e8a-ad1d-4ba6-90c4-8f436c13fefa" providerId="ADAL" clId="{5D702249-1DD2-49BE-B634-A34B695DA789}" dt="2020-02-21T12:57:07.835" v="1321" actId="26606"/>
          <ac:spMkLst>
            <pc:docMk/>
            <pc:sldMk cId="2058007398" sldId="258"/>
            <ac:spMk id="30" creationId="{B2205F6E-03C6-4E92-877C-E2482F6599AA}"/>
          </ac:spMkLst>
        </pc:spChg>
        <pc:spChg chg="add del">
          <ac:chgData name="Humphrey Chinyama" userId="c6fd8e8a-ad1d-4ba6-90c4-8f436c13fefa" providerId="ADAL" clId="{5D702249-1DD2-49BE-B634-A34B695DA789}" dt="2020-02-21T12:57:24.130" v="1323" actId="26606"/>
          <ac:spMkLst>
            <pc:docMk/>
            <pc:sldMk cId="2058007398" sldId="258"/>
            <ac:spMk id="33" creationId="{655AE6B0-AC9E-4167-806F-E9DB135FC46B}"/>
          </ac:spMkLst>
        </pc:spChg>
        <pc:spChg chg="add del">
          <ac:chgData name="Humphrey Chinyama" userId="c6fd8e8a-ad1d-4ba6-90c4-8f436c13fefa" providerId="ADAL" clId="{5D702249-1DD2-49BE-B634-A34B695DA789}" dt="2020-02-21T12:57:24.130" v="1323" actId="26606"/>
          <ac:spMkLst>
            <pc:docMk/>
            <pc:sldMk cId="2058007398" sldId="258"/>
            <ac:spMk id="36" creationId="{87BD1F4E-A66D-4C06-86DA-8D56CA7A3B41}"/>
          </ac:spMkLst>
        </pc:spChg>
        <pc:spChg chg="add del">
          <ac:chgData name="Humphrey Chinyama" userId="c6fd8e8a-ad1d-4ba6-90c4-8f436c13fefa" providerId="ADAL" clId="{5D702249-1DD2-49BE-B634-A34B695DA789}" dt="2020-02-21T12:58:18.341" v="1377" actId="26606"/>
          <ac:spMkLst>
            <pc:docMk/>
            <pc:sldMk cId="2058007398" sldId="258"/>
            <ac:spMk id="39" creationId="{9F4444CE-BC8D-4D61-B303-4C05614E62AB}"/>
          </ac:spMkLst>
        </pc:spChg>
        <pc:spChg chg="add del">
          <ac:chgData name="Humphrey Chinyama" userId="c6fd8e8a-ad1d-4ba6-90c4-8f436c13fefa" providerId="ADAL" clId="{5D702249-1DD2-49BE-B634-A34B695DA789}" dt="2020-02-21T12:58:18.341" v="1377" actId="26606"/>
          <ac:spMkLst>
            <pc:docMk/>
            <pc:sldMk cId="2058007398" sldId="258"/>
            <ac:spMk id="40" creationId="{73772B81-181F-48B7-8826-4D9686D15DF5}"/>
          </ac:spMkLst>
        </pc:spChg>
        <pc:spChg chg="add del">
          <ac:chgData name="Humphrey Chinyama" userId="c6fd8e8a-ad1d-4ba6-90c4-8f436c13fefa" providerId="ADAL" clId="{5D702249-1DD2-49BE-B634-A34B695DA789}" dt="2020-02-21T12:58:18.341" v="1377" actId="26606"/>
          <ac:spMkLst>
            <pc:docMk/>
            <pc:sldMk cId="2058007398" sldId="258"/>
            <ac:spMk id="41" creationId="{B2205F6E-03C6-4E92-877C-E2482F6599AA}"/>
          </ac:spMkLst>
        </pc:spChg>
        <pc:spChg chg="add del">
          <ac:chgData name="Humphrey Chinyama" userId="c6fd8e8a-ad1d-4ba6-90c4-8f436c13fefa" providerId="ADAL" clId="{5D702249-1DD2-49BE-B634-A34B695DA789}" dt="2020-02-21T12:59:02.682" v="1416" actId="26606"/>
          <ac:spMkLst>
            <pc:docMk/>
            <pc:sldMk cId="2058007398" sldId="258"/>
            <ac:spMk id="49" creationId="{9F4444CE-BC8D-4D61-B303-4C05614E62AB}"/>
          </ac:spMkLst>
        </pc:spChg>
        <pc:spChg chg="add del">
          <ac:chgData name="Humphrey Chinyama" userId="c6fd8e8a-ad1d-4ba6-90c4-8f436c13fefa" providerId="ADAL" clId="{5D702249-1DD2-49BE-B634-A34B695DA789}" dt="2020-02-21T12:59:02.682" v="1416" actId="26606"/>
          <ac:spMkLst>
            <pc:docMk/>
            <pc:sldMk cId="2058007398" sldId="258"/>
            <ac:spMk id="51" creationId="{73772B81-181F-48B7-8826-4D9686D15DF5}"/>
          </ac:spMkLst>
        </pc:spChg>
        <pc:spChg chg="add del">
          <ac:chgData name="Humphrey Chinyama" userId="c6fd8e8a-ad1d-4ba6-90c4-8f436c13fefa" providerId="ADAL" clId="{5D702249-1DD2-49BE-B634-A34B695DA789}" dt="2020-02-21T12:59:02.682" v="1416" actId="26606"/>
          <ac:spMkLst>
            <pc:docMk/>
            <pc:sldMk cId="2058007398" sldId="258"/>
            <ac:spMk id="53" creationId="{B2205F6E-03C6-4E92-877C-E2482F6599AA}"/>
          </ac:spMkLst>
        </pc:spChg>
        <pc:spChg chg="add del">
          <ac:chgData name="Humphrey Chinyama" userId="c6fd8e8a-ad1d-4ba6-90c4-8f436c13fefa" providerId="ADAL" clId="{5D702249-1DD2-49BE-B634-A34B695DA789}" dt="2020-02-21T12:59:38.787" v="1417" actId="26606"/>
          <ac:spMkLst>
            <pc:docMk/>
            <pc:sldMk cId="2058007398" sldId="258"/>
            <ac:spMk id="58" creationId="{9F4444CE-BC8D-4D61-B303-4C05614E62AB}"/>
          </ac:spMkLst>
        </pc:spChg>
        <pc:spChg chg="add del">
          <ac:chgData name="Humphrey Chinyama" userId="c6fd8e8a-ad1d-4ba6-90c4-8f436c13fefa" providerId="ADAL" clId="{5D702249-1DD2-49BE-B634-A34B695DA789}" dt="2020-02-21T12:59:38.787" v="1417" actId="26606"/>
          <ac:spMkLst>
            <pc:docMk/>
            <pc:sldMk cId="2058007398" sldId="258"/>
            <ac:spMk id="60" creationId="{73772B81-181F-48B7-8826-4D9686D15DF5}"/>
          </ac:spMkLst>
        </pc:spChg>
        <pc:spChg chg="add del">
          <ac:chgData name="Humphrey Chinyama" userId="c6fd8e8a-ad1d-4ba6-90c4-8f436c13fefa" providerId="ADAL" clId="{5D702249-1DD2-49BE-B634-A34B695DA789}" dt="2020-02-21T12:59:38.787" v="1417" actId="26606"/>
          <ac:spMkLst>
            <pc:docMk/>
            <pc:sldMk cId="2058007398" sldId="258"/>
            <ac:spMk id="62" creationId="{B2205F6E-03C6-4E92-877C-E2482F6599AA}"/>
          </ac:spMkLst>
        </pc:spChg>
        <pc:grpChg chg="add del">
          <ac:chgData name="Humphrey Chinyama" userId="c6fd8e8a-ad1d-4ba6-90c4-8f436c13fefa" providerId="ADAL" clId="{5D702249-1DD2-49BE-B634-A34B695DA789}" dt="2020-02-21T12:57:03.425" v="1319" actId="26606"/>
          <ac:grpSpMkLst>
            <pc:docMk/>
            <pc:sldMk cId="2058007398" sldId="258"/>
            <ac:grpSpMk id="24" creationId="{3523416A-383B-4FDC-B4C9-D8EDDFE9C043}"/>
          </ac:grpSpMkLst>
        </pc:grpChg>
        <pc:grpChg chg="add del">
          <ac:chgData name="Humphrey Chinyama" userId="c6fd8e8a-ad1d-4ba6-90c4-8f436c13fefa" providerId="ADAL" clId="{5D702249-1DD2-49BE-B634-A34B695DA789}" dt="2020-02-21T12:57:24.130" v="1323" actId="26606"/>
          <ac:grpSpMkLst>
            <pc:docMk/>
            <pc:sldMk cId="2058007398" sldId="258"/>
            <ac:grpSpMk id="34" creationId="{3523416A-383B-4FDC-B4C9-D8EDDFE9C043}"/>
          </ac:grpSpMkLst>
        </pc:grpChg>
        <pc:graphicFrameChg chg="add del">
          <ac:chgData name="Humphrey Chinyama" userId="c6fd8e8a-ad1d-4ba6-90c4-8f436c13fefa" providerId="ADAL" clId="{5D702249-1DD2-49BE-B634-A34B695DA789}" dt="2020-02-21T12:56:55.848" v="1317" actId="26606"/>
          <ac:graphicFrameMkLst>
            <pc:docMk/>
            <pc:sldMk cId="2058007398" sldId="258"/>
            <ac:graphicFrameMk id="5" creationId="{D415D054-2A02-450B-8337-D1AED02E1458}"/>
          </ac:graphicFrameMkLst>
        </pc:graphicFrameChg>
        <pc:graphicFrameChg chg="add del">
          <ac:chgData name="Humphrey Chinyama" userId="c6fd8e8a-ad1d-4ba6-90c4-8f436c13fefa" providerId="ADAL" clId="{5D702249-1DD2-49BE-B634-A34B695DA789}" dt="2020-02-21T12:57:03.425" v="1319" actId="26606"/>
          <ac:graphicFrameMkLst>
            <pc:docMk/>
            <pc:sldMk cId="2058007398" sldId="258"/>
            <ac:graphicFrameMk id="26" creationId="{BDEB1570-4584-457F-B92A-620B167F052B}"/>
          </ac:graphicFrameMkLst>
        </pc:graphicFrameChg>
        <pc:graphicFrameChg chg="add del">
          <ac:chgData name="Humphrey Chinyama" userId="c6fd8e8a-ad1d-4ba6-90c4-8f436c13fefa" providerId="ADAL" clId="{5D702249-1DD2-49BE-B634-A34B695DA789}" dt="2020-02-21T12:57:07.835" v="1321" actId="26606"/>
          <ac:graphicFrameMkLst>
            <pc:docMk/>
            <pc:sldMk cId="2058007398" sldId="258"/>
            <ac:graphicFrameMk id="31" creationId="{D415D054-2A02-450B-8337-D1AED02E1458}"/>
          </ac:graphicFrameMkLst>
        </pc:graphicFrameChg>
        <pc:graphicFrameChg chg="add del">
          <ac:chgData name="Humphrey Chinyama" userId="c6fd8e8a-ad1d-4ba6-90c4-8f436c13fefa" providerId="ADAL" clId="{5D702249-1DD2-49BE-B634-A34B695DA789}" dt="2020-02-21T12:57:24.130" v="1323" actId="26606"/>
          <ac:graphicFrameMkLst>
            <pc:docMk/>
            <pc:sldMk cId="2058007398" sldId="258"/>
            <ac:graphicFrameMk id="37" creationId="{BDEB1570-4584-457F-B92A-620B167F052B}"/>
          </ac:graphicFrameMkLst>
        </pc:graphicFrameChg>
        <pc:graphicFrameChg chg="add del mod">
          <ac:chgData name="Humphrey Chinyama" userId="c6fd8e8a-ad1d-4ba6-90c4-8f436c13fefa" providerId="ADAL" clId="{5D702249-1DD2-49BE-B634-A34B695DA789}" dt="2020-02-21T12:58:18.341" v="1377" actId="26606"/>
          <ac:graphicFrameMkLst>
            <pc:docMk/>
            <pc:sldMk cId="2058007398" sldId="258"/>
            <ac:graphicFrameMk id="42" creationId="{D415D054-2A02-450B-8337-D1AED02E1458}"/>
          </ac:graphicFrameMkLst>
        </pc:graphicFrameChg>
        <pc:graphicFrameChg chg="add mod modGraphic">
          <ac:chgData name="Humphrey Chinyama" userId="c6fd8e8a-ad1d-4ba6-90c4-8f436c13fefa" providerId="ADAL" clId="{5D702249-1DD2-49BE-B634-A34B695DA789}" dt="2020-02-21T12:59:38.787" v="1417" actId="26606"/>
          <ac:graphicFrameMkLst>
            <pc:docMk/>
            <pc:sldMk cId="2058007398" sldId="258"/>
            <ac:graphicFrameMk id="44" creationId="{07458689-5102-4A85-B639-5C1D028D31F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132DB-001D-4C58-8A97-E37D1B8FA5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128EECB-15DE-4767-9E73-B1AF99D7BF21}">
      <dgm:prSet/>
      <dgm:spPr/>
      <dgm:t>
        <a:bodyPr/>
        <a:lstStyle/>
        <a:p>
          <a:r>
            <a:rPr lang="en-US"/>
            <a:t>Version Control</a:t>
          </a:r>
        </a:p>
      </dgm:t>
    </dgm:pt>
    <dgm:pt modelId="{786A0992-2BF5-4E8A-9F97-32D2F918DF51}" type="parTrans" cxnId="{D64C52A2-B715-4640-AF1B-917098DEA027}">
      <dgm:prSet/>
      <dgm:spPr/>
      <dgm:t>
        <a:bodyPr/>
        <a:lstStyle/>
        <a:p>
          <a:endParaRPr lang="en-US"/>
        </a:p>
      </dgm:t>
    </dgm:pt>
    <dgm:pt modelId="{BF52C977-55FC-44CA-B22A-D276F3A61F8E}" type="sibTrans" cxnId="{D64C52A2-B715-4640-AF1B-917098DEA027}">
      <dgm:prSet/>
      <dgm:spPr/>
      <dgm:t>
        <a:bodyPr/>
        <a:lstStyle/>
        <a:p>
          <a:endParaRPr lang="en-US"/>
        </a:p>
      </dgm:t>
    </dgm:pt>
    <dgm:pt modelId="{860FB9C1-9515-4193-A195-5B1CBFDEDEF1}">
      <dgm:prSet/>
      <dgm:spPr/>
      <dgm:t>
        <a:bodyPr/>
        <a:lstStyle/>
        <a:p>
          <a:r>
            <a:rPr lang="en-US"/>
            <a:t>Create a Github (sample) repository and create the following structure:-</a:t>
          </a:r>
        </a:p>
      </dgm:t>
    </dgm:pt>
    <dgm:pt modelId="{6BAABCD7-A42A-46EB-8C5F-A397FA2B934E}" type="parTrans" cxnId="{5A516D90-F3F8-4BE9-B047-7EE295D6EAE3}">
      <dgm:prSet/>
      <dgm:spPr/>
      <dgm:t>
        <a:bodyPr/>
        <a:lstStyle/>
        <a:p>
          <a:endParaRPr lang="en-US"/>
        </a:p>
      </dgm:t>
    </dgm:pt>
    <dgm:pt modelId="{D512FB56-36D9-4691-821A-24BC8AB9471F}" type="sibTrans" cxnId="{5A516D90-F3F8-4BE9-B047-7EE295D6EAE3}">
      <dgm:prSet/>
      <dgm:spPr/>
      <dgm:t>
        <a:bodyPr/>
        <a:lstStyle/>
        <a:p>
          <a:endParaRPr lang="en-US"/>
        </a:p>
      </dgm:t>
    </dgm:pt>
    <dgm:pt modelId="{521B7007-9224-4B66-9040-FE3202BF6DF4}">
      <dgm:prSet/>
      <dgm:spPr/>
      <dgm:t>
        <a:bodyPr/>
        <a:lstStyle/>
        <a:p>
          <a:r>
            <a:rPr lang="en-US"/>
            <a:t>InitData Folder – store the .sql files (schema.sql &amp; data.sql)</a:t>
          </a:r>
        </a:p>
      </dgm:t>
    </dgm:pt>
    <dgm:pt modelId="{DDA94A17-9D12-4804-B2C7-985B54F7C899}" type="parTrans" cxnId="{6EC5C22D-63E3-4E71-B247-5209E27F87D2}">
      <dgm:prSet/>
      <dgm:spPr/>
      <dgm:t>
        <a:bodyPr/>
        <a:lstStyle/>
        <a:p>
          <a:endParaRPr lang="en-US"/>
        </a:p>
      </dgm:t>
    </dgm:pt>
    <dgm:pt modelId="{D288AC62-8F95-4C82-A98F-78D5A0AF42DF}" type="sibTrans" cxnId="{6EC5C22D-63E3-4E71-B247-5209E27F87D2}">
      <dgm:prSet/>
      <dgm:spPr/>
      <dgm:t>
        <a:bodyPr/>
        <a:lstStyle/>
        <a:p>
          <a:endParaRPr lang="en-US"/>
        </a:p>
      </dgm:t>
    </dgm:pt>
    <dgm:pt modelId="{0302FC89-3A18-4FCC-B339-07FAAAB46FFD}">
      <dgm:prSet/>
      <dgm:spPr/>
      <dgm:t>
        <a:bodyPr/>
        <a:lstStyle/>
        <a:p>
          <a:r>
            <a:rPr lang="en-US"/>
            <a:t>Docker-compose.yml – Docker script file to create container</a:t>
          </a:r>
        </a:p>
      </dgm:t>
    </dgm:pt>
    <dgm:pt modelId="{E4155979-8DBF-4202-AB91-4995D9CD9514}" type="parTrans" cxnId="{4D26729D-028D-4F56-87D0-7DA818C2192C}">
      <dgm:prSet/>
      <dgm:spPr/>
      <dgm:t>
        <a:bodyPr/>
        <a:lstStyle/>
        <a:p>
          <a:endParaRPr lang="en-US"/>
        </a:p>
      </dgm:t>
    </dgm:pt>
    <dgm:pt modelId="{BC60661F-C03A-4544-B547-64E7C5BEC07E}" type="sibTrans" cxnId="{4D26729D-028D-4F56-87D0-7DA818C2192C}">
      <dgm:prSet/>
      <dgm:spPr/>
      <dgm:t>
        <a:bodyPr/>
        <a:lstStyle/>
        <a:p>
          <a:endParaRPr lang="en-US"/>
        </a:p>
      </dgm:t>
    </dgm:pt>
    <dgm:pt modelId="{CAACE1CC-E4B6-452E-813E-378BEAB323CB}">
      <dgm:prSet/>
      <dgm:spPr/>
      <dgm:t>
        <a:bodyPr/>
        <a:lstStyle/>
        <a:p>
          <a:r>
            <a:rPr lang="en-US"/>
            <a:t>Host Environment</a:t>
          </a:r>
        </a:p>
      </dgm:t>
    </dgm:pt>
    <dgm:pt modelId="{F2E478F7-B8C3-4E53-99A4-8969E670469F}" type="parTrans" cxnId="{DF5D9403-B188-410D-9B69-E65C8D661DB8}">
      <dgm:prSet/>
      <dgm:spPr/>
      <dgm:t>
        <a:bodyPr/>
        <a:lstStyle/>
        <a:p>
          <a:endParaRPr lang="en-US"/>
        </a:p>
      </dgm:t>
    </dgm:pt>
    <dgm:pt modelId="{95B69C05-4D5F-40B2-A634-F19FD443E715}" type="sibTrans" cxnId="{DF5D9403-B188-410D-9B69-E65C8D661DB8}">
      <dgm:prSet/>
      <dgm:spPr/>
      <dgm:t>
        <a:bodyPr/>
        <a:lstStyle/>
        <a:p>
          <a:endParaRPr lang="en-US"/>
        </a:p>
      </dgm:t>
    </dgm:pt>
    <dgm:pt modelId="{898EBE6A-4855-45AC-AD58-7D853CB4F7CF}">
      <dgm:prSet/>
      <dgm:spPr/>
      <dgm:t>
        <a:bodyPr/>
        <a:lstStyle/>
        <a:p>
          <a:r>
            <a:rPr lang="en-US"/>
            <a:t>Create an AWS EC2 account and load docker onto it</a:t>
          </a:r>
        </a:p>
      </dgm:t>
    </dgm:pt>
    <dgm:pt modelId="{8B531E0C-5DE5-42E7-8371-15367DC67C7A}" type="parTrans" cxnId="{5CA83D8E-9BA3-4FD4-B5DB-A8F12E80E61D}">
      <dgm:prSet/>
      <dgm:spPr/>
      <dgm:t>
        <a:bodyPr/>
        <a:lstStyle/>
        <a:p>
          <a:endParaRPr lang="en-US"/>
        </a:p>
      </dgm:t>
    </dgm:pt>
    <dgm:pt modelId="{D13EEE5F-BC78-4ADE-93B1-ED0E9A4EC39F}" type="sibTrans" cxnId="{5CA83D8E-9BA3-4FD4-B5DB-A8F12E80E61D}">
      <dgm:prSet/>
      <dgm:spPr/>
      <dgm:t>
        <a:bodyPr/>
        <a:lstStyle/>
        <a:p>
          <a:endParaRPr lang="en-US"/>
        </a:p>
      </dgm:t>
    </dgm:pt>
    <dgm:pt modelId="{FC3EE5EA-4285-42AA-8AC6-FC4F71BEF539}">
      <dgm:prSet/>
      <dgm:spPr/>
      <dgm:t>
        <a:bodyPr/>
        <a:lstStyle/>
        <a:p>
          <a:r>
            <a:rPr lang="en-US"/>
            <a:t>CI/CD</a:t>
          </a:r>
        </a:p>
      </dgm:t>
    </dgm:pt>
    <dgm:pt modelId="{B1862778-70C2-4D2C-8B8B-03A37200BC95}" type="parTrans" cxnId="{2012A5D2-5AFE-417B-8219-E560A7B28210}">
      <dgm:prSet/>
      <dgm:spPr/>
      <dgm:t>
        <a:bodyPr/>
        <a:lstStyle/>
        <a:p>
          <a:endParaRPr lang="en-US"/>
        </a:p>
      </dgm:t>
    </dgm:pt>
    <dgm:pt modelId="{65D5E486-1FC8-4386-B4F4-3943CDF7AEF1}" type="sibTrans" cxnId="{2012A5D2-5AFE-417B-8219-E560A7B28210}">
      <dgm:prSet/>
      <dgm:spPr/>
      <dgm:t>
        <a:bodyPr/>
        <a:lstStyle/>
        <a:p>
          <a:endParaRPr lang="en-US"/>
        </a:p>
      </dgm:t>
    </dgm:pt>
    <dgm:pt modelId="{CB5D7ABA-55E7-4469-8E01-9E5AB8497188}">
      <dgm:prSet/>
      <dgm:spPr/>
      <dgm:t>
        <a:bodyPr/>
        <a:lstStyle/>
        <a:p>
          <a:r>
            <a:rPr lang="en-US"/>
            <a:t>Use Jenkins and create scripted pipeline with the following sequence:-</a:t>
          </a:r>
        </a:p>
      </dgm:t>
    </dgm:pt>
    <dgm:pt modelId="{1197BCC1-B87E-45E9-8AF0-9A6594943184}" type="parTrans" cxnId="{BAB6B309-3D96-4F2A-9C41-E5C5AF78A25D}">
      <dgm:prSet/>
      <dgm:spPr/>
      <dgm:t>
        <a:bodyPr/>
        <a:lstStyle/>
        <a:p>
          <a:endParaRPr lang="en-US"/>
        </a:p>
      </dgm:t>
    </dgm:pt>
    <dgm:pt modelId="{8359FB40-FB97-406E-9CBD-12261958AA0C}" type="sibTrans" cxnId="{BAB6B309-3D96-4F2A-9C41-E5C5AF78A25D}">
      <dgm:prSet/>
      <dgm:spPr/>
      <dgm:t>
        <a:bodyPr/>
        <a:lstStyle/>
        <a:p>
          <a:endParaRPr lang="en-US"/>
        </a:p>
      </dgm:t>
    </dgm:pt>
    <dgm:pt modelId="{C64AE61A-1C6E-4345-8FD2-79C43CEF8933}">
      <dgm:prSet/>
      <dgm:spPr/>
      <dgm:t>
        <a:bodyPr/>
        <a:lstStyle/>
        <a:p>
          <a:r>
            <a:rPr lang="en-US"/>
            <a:t>Read files from Github when there is a change</a:t>
          </a:r>
        </a:p>
      </dgm:t>
    </dgm:pt>
    <dgm:pt modelId="{EDA9019F-F4D9-4FA8-86E3-C94565E4292C}" type="parTrans" cxnId="{05376E4C-548E-4D9F-9E05-237ECED2C3F2}">
      <dgm:prSet/>
      <dgm:spPr/>
      <dgm:t>
        <a:bodyPr/>
        <a:lstStyle/>
        <a:p>
          <a:endParaRPr lang="en-US"/>
        </a:p>
      </dgm:t>
    </dgm:pt>
    <dgm:pt modelId="{AF04FB96-A2B1-49A9-A06B-D84D1C7505AA}" type="sibTrans" cxnId="{05376E4C-548E-4D9F-9E05-237ECED2C3F2}">
      <dgm:prSet/>
      <dgm:spPr/>
      <dgm:t>
        <a:bodyPr/>
        <a:lstStyle/>
        <a:p>
          <a:endParaRPr lang="en-US"/>
        </a:p>
      </dgm:t>
    </dgm:pt>
    <dgm:pt modelId="{82D3269B-D5B5-4C1B-901E-77D2443201D4}">
      <dgm:prSet/>
      <dgm:spPr/>
      <dgm:t>
        <a:bodyPr/>
        <a:lstStyle/>
        <a:p>
          <a:r>
            <a:rPr lang="en-US" dirty="0"/>
            <a:t>Log onto AWS EC2</a:t>
          </a:r>
        </a:p>
      </dgm:t>
    </dgm:pt>
    <dgm:pt modelId="{71502DCD-4017-4D8C-AE82-5D8871632BC9}" type="parTrans" cxnId="{CBA1B525-21BA-4750-9967-D6DEC2E705DF}">
      <dgm:prSet/>
      <dgm:spPr/>
      <dgm:t>
        <a:bodyPr/>
        <a:lstStyle/>
        <a:p>
          <a:endParaRPr lang="en-US"/>
        </a:p>
      </dgm:t>
    </dgm:pt>
    <dgm:pt modelId="{F4CFEE3B-29D6-458C-BD67-734CB0F588AA}" type="sibTrans" cxnId="{CBA1B525-21BA-4750-9967-D6DEC2E705DF}">
      <dgm:prSet/>
      <dgm:spPr/>
      <dgm:t>
        <a:bodyPr/>
        <a:lstStyle/>
        <a:p>
          <a:endParaRPr lang="en-US"/>
        </a:p>
      </dgm:t>
    </dgm:pt>
    <dgm:pt modelId="{E9DBBEA9-4ED5-483C-B66F-7B509A1C1DDC}">
      <dgm:prSet/>
      <dgm:spPr/>
      <dgm:t>
        <a:bodyPr/>
        <a:lstStyle/>
        <a:p>
          <a:r>
            <a:rPr lang="en-US"/>
            <a:t>Execute docker-compose to load container</a:t>
          </a:r>
        </a:p>
      </dgm:t>
    </dgm:pt>
    <dgm:pt modelId="{0EDB666C-8BA4-4061-BDEC-DA4732A14878}" type="parTrans" cxnId="{7D4910CB-D108-4751-8DDC-4AA131ECE06A}">
      <dgm:prSet/>
      <dgm:spPr/>
      <dgm:t>
        <a:bodyPr/>
        <a:lstStyle/>
        <a:p>
          <a:endParaRPr lang="en-US"/>
        </a:p>
      </dgm:t>
    </dgm:pt>
    <dgm:pt modelId="{2FD9EADA-1850-413C-A8F3-7DE5AE03098E}" type="sibTrans" cxnId="{7D4910CB-D108-4751-8DDC-4AA131ECE06A}">
      <dgm:prSet/>
      <dgm:spPr/>
      <dgm:t>
        <a:bodyPr/>
        <a:lstStyle/>
        <a:p>
          <a:endParaRPr lang="en-US"/>
        </a:p>
      </dgm:t>
    </dgm:pt>
    <dgm:pt modelId="{D2E67F6B-64BA-40CE-97FA-7B374AF99361}">
      <dgm:prSet/>
      <dgm:spPr/>
      <dgm:t>
        <a:bodyPr/>
        <a:lstStyle/>
        <a:p>
          <a:r>
            <a:rPr lang="en-US"/>
            <a:t>(executed docker script is environment aware)</a:t>
          </a:r>
        </a:p>
      </dgm:t>
    </dgm:pt>
    <dgm:pt modelId="{15CE95AC-FBDD-4445-BECD-97644969D7BC}" type="parTrans" cxnId="{AC81B64F-21E7-4FB9-AF81-A0E8E1E5CF96}">
      <dgm:prSet/>
      <dgm:spPr/>
      <dgm:t>
        <a:bodyPr/>
        <a:lstStyle/>
        <a:p>
          <a:endParaRPr lang="en-US"/>
        </a:p>
      </dgm:t>
    </dgm:pt>
    <dgm:pt modelId="{4DFBF1F5-0443-4BD2-B697-1EF58E869333}" type="sibTrans" cxnId="{AC81B64F-21E7-4FB9-AF81-A0E8E1E5CF96}">
      <dgm:prSet/>
      <dgm:spPr/>
      <dgm:t>
        <a:bodyPr/>
        <a:lstStyle/>
        <a:p>
          <a:endParaRPr lang="en-US"/>
        </a:p>
      </dgm:t>
    </dgm:pt>
    <dgm:pt modelId="{66EB0535-A17E-4702-A658-E63AC5F49B6F}" type="pres">
      <dgm:prSet presAssocID="{9BB132DB-001D-4C58-8A97-E37D1B8FA512}" presName="root" presStyleCnt="0">
        <dgm:presLayoutVars>
          <dgm:dir/>
          <dgm:resizeHandles val="exact"/>
        </dgm:presLayoutVars>
      </dgm:prSet>
      <dgm:spPr/>
    </dgm:pt>
    <dgm:pt modelId="{8242ED64-AE49-4455-8A9D-6EFF9575E749}" type="pres">
      <dgm:prSet presAssocID="{1128EECB-15DE-4767-9E73-B1AF99D7BF21}" presName="compNode" presStyleCnt="0"/>
      <dgm:spPr/>
    </dgm:pt>
    <dgm:pt modelId="{D889AE5E-FDEA-469E-B386-6B44D39E5E25}" type="pres">
      <dgm:prSet presAssocID="{1128EECB-15DE-4767-9E73-B1AF99D7BF21}" presName="bgRect" presStyleLbl="bgShp" presStyleIdx="0" presStyleCnt="3"/>
      <dgm:spPr/>
    </dgm:pt>
    <dgm:pt modelId="{7AB06C2D-89EC-403F-8954-0211A1B0E4A7}" type="pres">
      <dgm:prSet presAssocID="{1128EECB-15DE-4767-9E73-B1AF99D7BF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2D5E908-1C0B-4E14-8386-FD2946D042BD}" type="pres">
      <dgm:prSet presAssocID="{1128EECB-15DE-4767-9E73-B1AF99D7BF21}" presName="spaceRect" presStyleCnt="0"/>
      <dgm:spPr/>
    </dgm:pt>
    <dgm:pt modelId="{95C4F101-9AD3-4B2C-ABB1-B7AD44AC16A2}" type="pres">
      <dgm:prSet presAssocID="{1128EECB-15DE-4767-9E73-B1AF99D7BF21}" presName="parTx" presStyleLbl="revTx" presStyleIdx="0" presStyleCnt="6">
        <dgm:presLayoutVars>
          <dgm:chMax val="0"/>
          <dgm:chPref val="0"/>
        </dgm:presLayoutVars>
      </dgm:prSet>
      <dgm:spPr/>
    </dgm:pt>
    <dgm:pt modelId="{FC8825DD-F8F7-481F-AD7E-A328D7DA56C0}" type="pres">
      <dgm:prSet presAssocID="{1128EECB-15DE-4767-9E73-B1AF99D7BF21}" presName="desTx" presStyleLbl="revTx" presStyleIdx="1" presStyleCnt="6">
        <dgm:presLayoutVars/>
      </dgm:prSet>
      <dgm:spPr/>
    </dgm:pt>
    <dgm:pt modelId="{79EA539E-50D6-49A0-9B3D-5D2386B8AAC8}" type="pres">
      <dgm:prSet presAssocID="{BF52C977-55FC-44CA-B22A-D276F3A61F8E}" presName="sibTrans" presStyleCnt="0"/>
      <dgm:spPr/>
    </dgm:pt>
    <dgm:pt modelId="{C98BDEAD-B617-4911-8569-1F0D938938D5}" type="pres">
      <dgm:prSet presAssocID="{CAACE1CC-E4B6-452E-813E-378BEAB323CB}" presName="compNode" presStyleCnt="0"/>
      <dgm:spPr/>
    </dgm:pt>
    <dgm:pt modelId="{402F20AB-CAC4-4ACB-8089-726981C3E8D2}" type="pres">
      <dgm:prSet presAssocID="{CAACE1CC-E4B6-452E-813E-378BEAB323CB}" presName="bgRect" presStyleLbl="bgShp" presStyleIdx="1" presStyleCnt="3"/>
      <dgm:spPr/>
    </dgm:pt>
    <dgm:pt modelId="{0B34A316-5417-423E-A54B-A082FA3EF04D}" type="pres">
      <dgm:prSet presAssocID="{CAACE1CC-E4B6-452E-813E-378BEAB323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06409F-07B6-4019-AB22-6B82B3FA25CB}" type="pres">
      <dgm:prSet presAssocID="{CAACE1CC-E4B6-452E-813E-378BEAB323CB}" presName="spaceRect" presStyleCnt="0"/>
      <dgm:spPr/>
    </dgm:pt>
    <dgm:pt modelId="{021FB2B7-D8E2-4B8E-B9B5-C40D649CBA4B}" type="pres">
      <dgm:prSet presAssocID="{CAACE1CC-E4B6-452E-813E-378BEAB323CB}" presName="parTx" presStyleLbl="revTx" presStyleIdx="2" presStyleCnt="6">
        <dgm:presLayoutVars>
          <dgm:chMax val="0"/>
          <dgm:chPref val="0"/>
        </dgm:presLayoutVars>
      </dgm:prSet>
      <dgm:spPr/>
    </dgm:pt>
    <dgm:pt modelId="{B637AF26-BF81-4296-ACFA-8790A297CE8D}" type="pres">
      <dgm:prSet presAssocID="{CAACE1CC-E4B6-452E-813E-378BEAB323CB}" presName="desTx" presStyleLbl="revTx" presStyleIdx="3" presStyleCnt="6">
        <dgm:presLayoutVars/>
      </dgm:prSet>
      <dgm:spPr/>
    </dgm:pt>
    <dgm:pt modelId="{E75C7367-6379-4212-A126-D76962E5916F}" type="pres">
      <dgm:prSet presAssocID="{95B69C05-4D5F-40B2-A634-F19FD443E715}" presName="sibTrans" presStyleCnt="0"/>
      <dgm:spPr/>
    </dgm:pt>
    <dgm:pt modelId="{296E4D28-E17C-4DBC-86A0-B8F0247312DA}" type="pres">
      <dgm:prSet presAssocID="{FC3EE5EA-4285-42AA-8AC6-FC4F71BEF539}" presName="compNode" presStyleCnt="0"/>
      <dgm:spPr/>
    </dgm:pt>
    <dgm:pt modelId="{E96F6EE4-68A0-4A58-9110-81CA4521F028}" type="pres">
      <dgm:prSet presAssocID="{FC3EE5EA-4285-42AA-8AC6-FC4F71BEF539}" presName="bgRect" presStyleLbl="bgShp" presStyleIdx="2" presStyleCnt="3"/>
      <dgm:spPr/>
    </dgm:pt>
    <dgm:pt modelId="{E2E40B9B-EBD4-4185-B233-E7570936DC0E}" type="pres">
      <dgm:prSet presAssocID="{FC3EE5EA-4285-42AA-8AC6-FC4F71BEF5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BE24513-5AED-4134-8F11-0FD88198C41F}" type="pres">
      <dgm:prSet presAssocID="{FC3EE5EA-4285-42AA-8AC6-FC4F71BEF539}" presName="spaceRect" presStyleCnt="0"/>
      <dgm:spPr/>
    </dgm:pt>
    <dgm:pt modelId="{054C848D-DEBB-4E5F-B9EA-34C497BC04C3}" type="pres">
      <dgm:prSet presAssocID="{FC3EE5EA-4285-42AA-8AC6-FC4F71BEF539}" presName="parTx" presStyleLbl="revTx" presStyleIdx="4" presStyleCnt="6">
        <dgm:presLayoutVars>
          <dgm:chMax val="0"/>
          <dgm:chPref val="0"/>
        </dgm:presLayoutVars>
      </dgm:prSet>
      <dgm:spPr/>
    </dgm:pt>
    <dgm:pt modelId="{46DADE5A-05CD-4AB7-BB1A-17E3CC86E666}" type="pres">
      <dgm:prSet presAssocID="{FC3EE5EA-4285-42AA-8AC6-FC4F71BEF539}" presName="desTx" presStyleLbl="revTx" presStyleIdx="5" presStyleCnt="6">
        <dgm:presLayoutVars/>
      </dgm:prSet>
      <dgm:spPr/>
    </dgm:pt>
  </dgm:ptLst>
  <dgm:cxnLst>
    <dgm:cxn modelId="{DF5D9403-B188-410D-9B69-E65C8D661DB8}" srcId="{9BB132DB-001D-4C58-8A97-E37D1B8FA512}" destId="{CAACE1CC-E4B6-452E-813E-378BEAB323CB}" srcOrd="1" destOrd="0" parTransId="{F2E478F7-B8C3-4E53-99A4-8969E670469F}" sibTransId="{95B69C05-4D5F-40B2-A634-F19FD443E715}"/>
    <dgm:cxn modelId="{7382E408-D837-4CA6-87A4-3A0DB67368BB}" type="presOf" srcId="{0302FC89-3A18-4FCC-B339-07FAAAB46FFD}" destId="{FC8825DD-F8F7-481F-AD7E-A328D7DA56C0}" srcOrd="0" destOrd="2" presId="urn:microsoft.com/office/officeart/2018/2/layout/IconVerticalSolidList"/>
    <dgm:cxn modelId="{BAB6B309-3D96-4F2A-9C41-E5C5AF78A25D}" srcId="{FC3EE5EA-4285-42AA-8AC6-FC4F71BEF539}" destId="{CB5D7ABA-55E7-4469-8E01-9E5AB8497188}" srcOrd="0" destOrd="0" parTransId="{1197BCC1-B87E-45E9-8AF0-9A6594943184}" sibTransId="{8359FB40-FB97-406E-9CBD-12261958AA0C}"/>
    <dgm:cxn modelId="{CBA1B525-21BA-4750-9967-D6DEC2E705DF}" srcId="{CB5D7ABA-55E7-4469-8E01-9E5AB8497188}" destId="{82D3269B-D5B5-4C1B-901E-77D2443201D4}" srcOrd="1" destOrd="0" parTransId="{71502DCD-4017-4D8C-AE82-5D8871632BC9}" sibTransId="{F4CFEE3B-29D6-458C-BD67-734CB0F588AA}"/>
    <dgm:cxn modelId="{6EC5C22D-63E3-4E71-B247-5209E27F87D2}" srcId="{860FB9C1-9515-4193-A195-5B1CBFDEDEF1}" destId="{521B7007-9224-4B66-9040-FE3202BF6DF4}" srcOrd="0" destOrd="0" parTransId="{DDA94A17-9D12-4804-B2C7-985B54F7C899}" sibTransId="{D288AC62-8F95-4C82-A98F-78D5A0AF42DF}"/>
    <dgm:cxn modelId="{96B1485B-395A-43C1-A3DE-90BA9AF841B1}" type="presOf" srcId="{CB5D7ABA-55E7-4469-8E01-9E5AB8497188}" destId="{46DADE5A-05CD-4AB7-BB1A-17E3CC86E666}" srcOrd="0" destOrd="0" presId="urn:microsoft.com/office/officeart/2018/2/layout/IconVerticalSolidList"/>
    <dgm:cxn modelId="{E39D6665-AEDE-4CBE-8458-27C0C912DB02}" type="presOf" srcId="{D2E67F6B-64BA-40CE-97FA-7B374AF99361}" destId="{46DADE5A-05CD-4AB7-BB1A-17E3CC86E666}" srcOrd="0" destOrd="4" presId="urn:microsoft.com/office/officeart/2018/2/layout/IconVerticalSolidList"/>
    <dgm:cxn modelId="{3B2EB345-5869-462C-9F50-E633E8A1A1E3}" type="presOf" srcId="{521B7007-9224-4B66-9040-FE3202BF6DF4}" destId="{FC8825DD-F8F7-481F-AD7E-A328D7DA56C0}" srcOrd="0" destOrd="1" presId="urn:microsoft.com/office/officeart/2018/2/layout/IconVerticalSolidList"/>
    <dgm:cxn modelId="{5E060C67-048F-4C94-989F-56F2BD9096E4}" type="presOf" srcId="{FC3EE5EA-4285-42AA-8AC6-FC4F71BEF539}" destId="{054C848D-DEBB-4E5F-B9EA-34C497BC04C3}" srcOrd="0" destOrd="0" presId="urn:microsoft.com/office/officeart/2018/2/layout/IconVerticalSolidList"/>
    <dgm:cxn modelId="{05376E4C-548E-4D9F-9E05-237ECED2C3F2}" srcId="{CB5D7ABA-55E7-4469-8E01-9E5AB8497188}" destId="{C64AE61A-1C6E-4345-8FD2-79C43CEF8933}" srcOrd="0" destOrd="0" parTransId="{EDA9019F-F4D9-4FA8-86E3-C94565E4292C}" sibTransId="{AF04FB96-A2B1-49A9-A06B-D84D1C7505AA}"/>
    <dgm:cxn modelId="{AC81B64F-21E7-4FB9-AF81-A0E8E1E5CF96}" srcId="{CB5D7ABA-55E7-4469-8E01-9E5AB8497188}" destId="{D2E67F6B-64BA-40CE-97FA-7B374AF99361}" srcOrd="3" destOrd="0" parTransId="{15CE95AC-FBDD-4445-BECD-97644969D7BC}" sibTransId="{4DFBF1F5-0443-4BD2-B697-1EF58E869333}"/>
    <dgm:cxn modelId="{EF005E51-0B39-40D7-A6A2-FB2774FB541F}" type="presOf" srcId="{C64AE61A-1C6E-4345-8FD2-79C43CEF8933}" destId="{46DADE5A-05CD-4AB7-BB1A-17E3CC86E666}" srcOrd="0" destOrd="1" presId="urn:microsoft.com/office/officeart/2018/2/layout/IconVerticalSolidList"/>
    <dgm:cxn modelId="{5CA83D8E-9BA3-4FD4-B5DB-A8F12E80E61D}" srcId="{CAACE1CC-E4B6-452E-813E-378BEAB323CB}" destId="{898EBE6A-4855-45AC-AD58-7D853CB4F7CF}" srcOrd="0" destOrd="0" parTransId="{8B531E0C-5DE5-42E7-8371-15367DC67C7A}" sibTransId="{D13EEE5F-BC78-4ADE-93B1-ED0E9A4EC39F}"/>
    <dgm:cxn modelId="{5A516D90-F3F8-4BE9-B047-7EE295D6EAE3}" srcId="{1128EECB-15DE-4767-9E73-B1AF99D7BF21}" destId="{860FB9C1-9515-4193-A195-5B1CBFDEDEF1}" srcOrd="0" destOrd="0" parTransId="{6BAABCD7-A42A-46EB-8C5F-A397FA2B934E}" sibTransId="{D512FB56-36D9-4691-821A-24BC8AB9471F}"/>
    <dgm:cxn modelId="{130F9697-301A-4114-99E8-010D0CB7A0F2}" type="presOf" srcId="{82D3269B-D5B5-4C1B-901E-77D2443201D4}" destId="{46DADE5A-05CD-4AB7-BB1A-17E3CC86E666}" srcOrd="0" destOrd="2" presId="urn:microsoft.com/office/officeart/2018/2/layout/IconVerticalSolidList"/>
    <dgm:cxn modelId="{791B059B-0E4D-41B5-9506-C8D8DF13308E}" type="presOf" srcId="{898EBE6A-4855-45AC-AD58-7D853CB4F7CF}" destId="{B637AF26-BF81-4296-ACFA-8790A297CE8D}" srcOrd="0" destOrd="0" presId="urn:microsoft.com/office/officeart/2018/2/layout/IconVerticalSolidList"/>
    <dgm:cxn modelId="{7F06159C-E12E-48AA-9B83-D12DEFE14855}" type="presOf" srcId="{1128EECB-15DE-4767-9E73-B1AF99D7BF21}" destId="{95C4F101-9AD3-4B2C-ABB1-B7AD44AC16A2}" srcOrd="0" destOrd="0" presId="urn:microsoft.com/office/officeart/2018/2/layout/IconVerticalSolidList"/>
    <dgm:cxn modelId="{4D26729D-028D-4F56-87D0-7DA818C2192C}" srcId="{860FB9C1-9515-4193-A195-5B1CBFDEDEF1}" destId="{0302FC89-3A18-4FCC-B339-07FAAAB46FFD}" srcOrd="1" destOrd="0" parTransId="{E4155979-8DBF-4202-AB91-4995D9CD9514}" sibTransId="{BC60661F-C03A-4544-B547-64E7C5BEC07E}"/>
    <dgm:cxn modelId="{D64C52A2-B715-4640-AF1B-917098DEA027}" srcId="{9BB132DB-001D-4C58-8A97-E37D1B8FA512}" destId="{1128EECB-15DE-4767-9E73-B1AF99D7BF21}" srcOrd="0" destOrd="0" parTransId="{786A0992-2BF5-4E8A-9F97-32D2F918DF51}" sibTransId="{BF52C977-55FC-44CA-B22A-D276F3A61F8E}"/>
    <dgm:cxn modelId="{3C4BF2A7-45DB-4D1C-B6B5-06C41C025E9C}" type="presOf" srcId="{9BB132DB-001D-4C58-8A97-E37D1B8FA512}" destId="{66EB0535-A17E-4702-A658-E63AC5F49B6F}" srcOrd="0" destOrd="0" presId="urn:microsoft.com/office/officeart/2018/2/layout/IconVerticalSolidList"/>
    <dgm:cxn modelId="{0C014CA9-F491-43B9-853D-0E5D756C7486}" type="presOf" srcId="{860FB9C1-9515-4193-A195-5B1CBFDEDEF1}" destId="{FC8825DD-F8F7-481F-AD7E-A328D7DA56C0}" srcOrd="0" destOrd="0" presId="urn:microsoft.com/office/officeart/2018/2/layout/IconVerticalSolidList"/>
    <dgm:cxn modelId="{2AB0ADC7-42A6-423C-A312-FEF6ED909803}" type="presOf" srcId="{E9DBBEA9-4ED5-483C-B66F-7B509A1C1DDC}" destId="{46DADE5A-05CD-4AB7-BB1A-17E3CC86E666}" srcOrd="0" destOrd="3" presId="urn:microsoft.com/office/officeart/2018/2/layout/IconVerticalSolidList"/>
    <dgm:cxn modelId="{7D4910CB-D108-4751-8DDC-4AA131ECE06A}" srcId="{CB5D7ABA-55E7-4469-8E01-9E5AB8497188}" destId="{E9DBBEA9-4ED5-483C-B66F-7B509A1C1DDC}" srcOrd="2" destOrd="0" parTransId="{0EDB666C-8BA4-4061-BDEC-DA4732A14878}" sibTransId="{2FD9EADA-1850-413C-A8F3-7DE5AE03098E}"/>
    <dgm:cxn modelId="{2012A5D2-5AFE-417B-8219-E560A7B28210}" srcId="{9BB132DB-001D-4C58-8A97-E37D1B8FA512}" destId="{FC3EE5EA-4285-42AA-8AC6-FC4F71BEF539}" srcOrd="2" destOrd="0" parTransId="{B1862778-70C2-4D2C-8B8B-03A37200BC95}" sibTransId="{65D5E486-1FC8-4386-B4F4-3943CDF7AEF1}"/>
    <dgm:cxn modelId="{36A804E3-6A5B-4E0B-B0E1-849F4F3BCF33}" type="presOf" srcId="{CAACE1CC-E4B6-452E-813E-378BEAB323CB}" destId="{021FB2B7-D8E2-4B8E-B9B5-C40D649CBA4B}" srcOrd="0" destOrd="0" presId="urn:microsoft.com/office/officeart/2018/2/layout/IconVerticalSolidList"/>
    <dgm:cxn modelId="{8A05D586-FDD8-466B-8387-B1D5873BB853}" type="presParOf" srcId="{66EB0535-A17E-4702-A658-E63AC5F49B6F}" destId="{8242ED64-AE49-4455-8A9D-6EFF9575E749}" srcOrd="0" destOrd="0" presId="urn:microsoft.com/office/officeart/2018/2/layout/IconVerticalSolidList"/>
    <dgm:cxn modelId="{75B00C72-FE9C-4C7F-A013-C8B5DDB380AA}" type="presParOf" srcId="{8242ED64-AE49-4455-8A9D-6EFF9575E749}" destId="{D889AE5E-FDEA-469E-B386-6B44D39E5E25}" srcOrd="0" destOrd="0" presId="urn:microsoft.com/office/officeart/2018/2/layout/IconVerticalSolidList"/>
    <dgm:cxn modelId="{14B2D1DF-CBF7-4468-8ED5-AFF4205B2525}" type="presParOf" srcId="{8242ED64-AE49-4455-8A9D-6EFF9575E749}" destId="{7AB06C2D-89EC-403F-8954-0211A1B0E4A7}" srcOrd="1" destOrd="0" presId="urn:microsoft.com/office/officeart/2018/2/layout/IconVerticalSolidList"/>
    <dgm:cxn modelId="{DDB83975-87C7-4FA3-920B-BC5D777CCD60}" type="presParOf" srcId="{8242ED64-AE49-4455-8A9D-6EFF9575E749}" destId="{92D5E908-1C0B-4E14-8386-FD2946D042BD}" srcOrd="2" destOrd="0" presId="urn:microsoft.com/office/officeart/2018/2/layout/IconVerticalSolidList"/>
    <dgm:cxn modelId="{F40C2B37-5B0A-42D9-A40F-0628C624EFB3}" type="presParOf" srcId="{8242ED64-AE49-4455-8A9D-6EFF9575E749}" destId="{95C4F101-9AD3-4B2C-ABB1-B7AD44AC16A2}" srcOrd="3" destOrd="0" presId="urn:microsoft.com/office/officeart/2018/2/layout/IconVerticalSolidList"/>
    <dgm:cxn modelId="{1A972512-17ED-4A1F-A9A6-9D9B78EBCA45}" type="presParOf" srcId="{8242ED64-AE49-4455-8A9D-6EFF9575E749}" destId="{FC8825DD-F8F7-481F-AD7E-A328D7DA56C0}" srcOrd="4" destOrd="0" presId="urn:microsoft.com/office/officeart/2018/2/layout/IconVerticalSolidList"/>
    <dgm:cxn modelId="{1ABED506-3FAC-4A42-A6C8-CF67780CD0BD}" type="presParOf" srcId="{66EB0535-A17E-4702-A658-E63AC5F49B6F}" destId="{79EA539E-50D6-49A0-9B3D-5D2386B8AAC8}" srcOrd="1" destOrd="0" presId="urn:microsoft.com/office/officeart/2018/2/layout/IconVerticalSolidList"/>
    <dgm:cxn modelId="{483C56B6-E440-4252-81DE-342EAD015AFB}" type="presParOf" srcId="{66EB0535-A17E-4702-A658-E63AC5F49B6F}" destId="{C98BDEAD-B617-4911-8569-1F0D938938D5}" srcOrd="2" destOrd="0" presId="urn:microsoft.com/office/officeart/2018/2/layout/IconVerticalSolidList"/>
    <dgm:cxn modelId="{20A9973D-8B13-435C-A3FD-B85A33938B8A}" type="presParOf" srcId="{C98BDEAD-B617-4911-8569-1F0D938938D5}" destId="{402F20AB-CAC4-4ACB-8089-726981C3E8D2}" srcOrd="0" destOrd="0" presId="urn:microsoft.com/office/officeart/2018/2/layout/IconVerticalSolidList"/>
    <dgm:cxn modelId="{109E48F8-E258-4FEB-B0BE-D0130D4D34EC}" type="presParOf" srcId="{C98BDEAD-B617-4911-8569-1F0D938938D5}" destId="{0B34A316-5417-423E-A54B-A082FA3EF04D}" srcOrd="1" destOrd="0" presId="urn:microsoft.com/office/officeart/2018/2/layout/IconVerticalSolidList"/>
    <dgm:cxn modelId="{4F846A59-0AE0-47C1-B1AF-AA000EA6A7EF}" type="presParOf" srcId="{C98BDEAD-B617-4911-8569-1F0D938938D5}" destId="{8706409F-07B6-4019-AB22-6B82B3FA25CB}" srcOrd="2" destOrd="0" presId="urn:microsoft.com/office/officeart/2018/2/layout/IconVerticalSolidList"/>
    <dgm:cxn modelId="{1D33CA8E-7E23-48F9-A080-BD9C53DAA287}" type="presParOf" srcId="{C98BDEAD-B617-4911-8569-1F0D938938D5}" destId="{021FB2B7-D8E2-4B8E-B9B5-C40D649CBA4B}" srcOrd="3" destOrd="0" presId="urn:microsoft.com/office/officeart/2018/2/layout/IconVerticalSolidList"/>
    <dgm:cxn modelId="{273A83CB-A4EA-4F5A-96A4-A08EFDBBDEB8}" type="presParOf" srcId="{C98BDEAD-B617-4911-8569-1F0D938938D5}" destId="{B637AF26-BF81-4296-ACFA-8790A297CE8D}" srcOrd="4" destOrd="0" presId="urn:microsoft.com/office/officeart/2018/2/layout/IconVerticalSolidList"/>
    <dgm:cxn modelId="{DE483CDB-8C0A-46BE-918D-382D00065742}" type="presParOf" srcId="{66EB0535-A17E-4702-A658-E63AC5F49B6F}" destId="{E75C7367-6379-4212-A126-D76962E5916F}" srcOrd="3" destOrd="0" presId="urn:microsoft.com/office/officeart/2018/2/layout/IconVerticalSolidList"/>
    <dgm:cxn modelId="{EFFF0A1D-70A9-4E10-B3A9-123C0C3AA75E}" type="presParOf" srcId="{66EB0535-A17E-4702-A658-E63AC5F49B6F}" destId="{296E4D28-E17C-4DBC-86A0-B8F0247312DA}" srcOrd="4" destOrd="0" presId="urn:microsoft.com/office/officeart/2018/2/layout/IconVerticalSolidList"/>
    <dgm:cxn modelId="{7006A697-5F49-443C-BFC8-A89E3C1CD809}" type="presParOf" srcId="{296E4D28-E17C-4DBC-86A0-B8F0247312DA}" destId="{E96F6EE4-68A0-4A58-9110-81CA4521F028}" srcOrd="0" destOrd="0" presId="urn:microsoft.com/office/officeart/2018/2/layout/IconVerticalSolidList"/>
    <dgm:cxn modelId="{2EBC0DDC-618A-4F0C-97AF-72CF19CF5247}" type="presParOf" srcId="{296E4D28-E17C-4DBC-86A0-B8F0247312DA}" destId="{E2E40B9B-EBD4-4185-B233-E7570936DC0E}" srcOrd="1" destOrd="0" presId="urn:microsoft.com/office/officeart/2018/2/layout/IconVerticalSolidList"/>
    <dgm:cxn modelId="{70E88D33-4BED-4F72-B0DA-0C2A7E57C770}" type="presParOf" srcId="{296E4D28-E17C-4DBC-86A0-B8F0247312DA}" destId="{8BE24513-5AED-4134-8F11-0FD88198C41F}" srcOrd="2" destOrd="0" presId="urn:microsoft.com/office/officeart/2018/2/layout/IconVerticalSolidList"/>
    <dgm:cxn modelId="{120FCA5A-440E-4405-905C-E8F7D4E52AB1}" type="presParOf" srcId="{296E4D28-E17C-4DBC-86A0-B8F0247312DA}" destId="{054C848D-DEBB-4E5F-B9EA-34C497BC04C3}" srcOrd="3" destOrd="0" presId="urn:microsoft.com/office/officeart/2018/2/layout/IconVerticalSolidList"/>
    <dgm:cxn modelId="{BD67CC1C-6E91-4B8B-952C-ED32B935A5A4}" type="presParOf" srcId="{296E4D28-E17C-4DBC-86A0-B8F0247312DA}" destId="{46DADE5A-05CD-4AB7-BB1A-17E3CC86E66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9AE5E-FDEA-469E-B386-6B44D39E5E25}">
      <dsp:nvSpPr>
        <dsp:cNvPr id="0" name=""/>
        <dsp:cNvSpPr/>
      </dsp:nvSpPr>
      <dsp:spPr>
        <a:xfrm>
          <a:off x="0" y="2368"/>
          <a:ext cx="8596312" cy="1107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06C2D-89EC-403F-8954-0211A1B0E4A7}">
      <dsp:nvSpPr>
        <dsp:cNvPr id="0" name=""/>
        <dsp:cNvSpPr/>
      </dsp:nvSpPr>
      <dsp:spPr>
        <a:xfrm>
          <a:off x="335057" y="251584"/>
          <a:ext cx="609195" cy="609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4F101-9AD3-4B2C-ABB1-B7AD44AC16A2}">
      <dsp:nvSpPr>
        <dsp:cNvPr id="0" name=""/>
        <dsp:cNvSpPr/>
      </dsp:nvSpPr>
      <dsp:spPr>
        <a:xfrm>
          <a:off x="1279310" y="2368"/>
          <a:ext cx="3868340" cy="110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4" tIns="117224" rIns="117224" bIns="1172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Version Control</a:t>
          </a:r>
        </a:p>
      </dsp:txBody>
      <dsp:txXfrm>
        <a:off x="1279310" y="2368"/>
        <a:ext cx="3868340" cy="1107628"/>
      </dsp:txXfrm>
    </dsp:sp>
    <dsp:sp modelId="{FC8825DD-F8F7-481F-AD7E-A328D7DA56C0}">
      <dsp:nvSpPr>
        <dsp:cNvPr id="0" name=""/>
        <dsp:cNvSpPr/>
      </dsp:nvSpPr>
      <dsp:spPr>
        <a:xfrm>
          <a:off x="5147651" y="2368"/>
          <a:ext cx="3447410" cy="110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4" tIns="117224" rIns="117224" bIns="11722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Github (sample) repository and create the following structure:-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InitData Folder – store the .sql files (schema.sql &amp; data.sql)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Docker-compose.yml – Docker script file to create container</a:t>
          </a:r>
        </a:p>
      </dsp:txBody>
      <dsp:txXfrm>
        <a:off x="5147651" y="2368"/>
        <a:ext cx="3447410" cy="1107628"/>
      </dsp:txXfrm>
    </dsp:sp>
    <dsp:sp modelId="{402F20AB-CAC4-4ACB-8089-726981C3E8D2}">
      <dsp:nvSpPr>
        <dsp:cNvPr id="0" name=""/>
        <dsp:cNvSpPr/>
      </dsp:nvSpPr>
      <dsp:spPr>
        <a:xfrm>
          <a:off x="0" y="1386904"/>
          <a:ext cx="8596312" cy="1107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4A316-5417-423E-A54B-A082FA3EF04D}">
      <dsp:nvSpPr>
        <dsp:cNvPr id="0" name=""/>
        <dsp:cNvSpPr/>
      </dsp:nvSpPr>
      <dsp:spPr>
        <a:xfrm>
          <a:off x="335057" y="1636120"/>
          <a:ext cx="609195" cy="609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FB2B7-D8E2-4B8E-B9B5-C40D649CBA4B}">
      <dsp:nvSpPr>
        <dsp:cNvPr id="0" name=""/>
        <dsp:cNvSpPr/>
      </dsp:nvSpPr>
      <dsp:spPr>
        <a:xfrm>
          <a:off x="1279310" y="1386904"/>
          <a:ext cx="3868340" cy="110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4" tIns="117224" rIns="117224" bIns="1172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Host Environment</a:t>
          </a:r>
        </a:p>
      </dsp:txBody>
      <dsp:txXfrm>
        <a:off x="1279310" y="1386904"/>
        <a:ext cx="3868340" cy="1107628"/>
      </dsp:txXfrm>
    </dsp:sp>
    <dsp:sp modelId="{B637AF26-BF81-4296-ACFA-8790A297CE8D}">
      <dsp:nvSpPr>
        <dsp:cNvPr id="0" name=""/>
        <dsp:cNvSpPr/>
      </dsp:nvSpPr>
      <dsp:spPr>
        <a:xfrm>
          <a:off x="5147651" y="1386904"/>
          <a:ext cx="3447410" cy="110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4" tIns="117224" rIns="117224" bIns="11722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an AWS EC2 account and load docker onto it</a:t>
          </a:r>
        </a:p>
      </dsp:txBody>
      <dsp:txXfrm>
        <a:off x="5147651" y="1386904"/>
        <a:ext cx="3447410" cy="1107628"/>
      </dsp:txXfrm>
    </dsp:sp>
    <dsp:sp modelId="{E96F6EE4-68A0-4A58-9110-81CA4521F028}">
      <dsp:nvSpPr>
        <dsp:cNvPr id="0" name=""/>
        <dsp:cNvSpPr/>
      </dsp:nvSpPr>
      <dsp:spPr>
        <a:xfrm>
          <a:off x="0" y="2771439"/>
          <a:ext cx="8596312" cy="1107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40B9B-EBD4-4185-B233-E7570936DC0E}">
      <dsp:nvSpPr>
        <dsp:cNvPr id="0" name=""/>
        <dsp:cNvSpPr/>
      </dsp:nvSpPr>
      <dsp:spPr>
        <a:xfrm>
          <a:off x="335057" y="3020656"/>
          <a:ext cx="609195" cy="609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C848D-DEBB-4E5F-B9EA-34C497BC04C3}">
      <dsp:nvSpPr>
        <dsp:cNvPr id="0" name=""/>
        <dsp:cNvSpPr/>
      </dsp:nvSpPr>
      <dsp:spPr>
        <a:xfrm>
          <a:off x="1279310" y="2771439"/>
          <a:ext cx="3868340" cy="110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4" tIns="117224" rIns="117224" bIns="1172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CI/CD</a:t>
          </a:r>
        </a:p>
      </dsp:txBody>
      <dsp:txXfrm>
        <a:off x="1279310" y="2771439"/>
        <a:ext cx="3868340" cy="1107628"/>
      </dsp:txXfrm>
    </dsp:sp>
    <dsp:sp modelId="{46DADE5A-05CD-4AB7-BB1A-17E3CC86E666}">
      <dsp:nvSpPr>
        <dsp:cNvPr id="0" name=""/>
        <dsp:cNvSpPr/>
      </dsp:nvSpPr>
      <dsp:spPr>
        <a:xfrm>
          <a:off x="5147651" y="2771439"/>
          <a:ext cx="3447410" cy="110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4" tIns="117224" rIns="117224" bIns="11722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Jenkins and create scripted pipeline with the following sequence:-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Read files from Github when there is a change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Log onto AWS EC2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Execute docker-compose to load container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(executed docker script is environment aware)</a:t>
          </a:r>
        </a:p>
      </dsp:txBody>
      <dsp:txXfrm>
        <a:off x="5147651" y="2771439"/>
        <a:ext cx="3447410" cy="1107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65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62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E261-FEB8-473E-A80D-1D2E9931683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B9C633-B450-44DB-BE8A-C9C733C6C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E6695-8F78-4ECF-8870-630EA942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MySQL CI/CD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26D86-B69C-4A96-9F78-9182AC9DF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Presentation By Humphrey M. Chinyama</a:t>
            </a:r>
            <a:endParaRPr 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4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522C-30FA-416F-8232-21B228CD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F4C3-6803-4F98-B774-2B32681E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5904"/>
            <a:ext cx="9260993" cy="1192210"/>
          </a:xfrm>
        </p:spPr>
        <p:txBody>
          <a:bodyPr numCol="2"/>
          <a:lstStyle/>
          <a:p>
            <a:pPr lvl="1"/>
            <a:r>
              <a:rPr lang="en-US" dirty="0"/>
              <a:t>Git – for version control </a:t>
            </a:r>
          </a:p>
          <a:p>
            <a:pPr lvl="1"/>
            <a:r>
              <a:rPr lang="en-US" dirty="0"/>
              <a:t>MySQL – RDBMS</a:t>
            </a:r>
          </a:p>
          <a:p>
            <a:pPr lvl="1"/>
            <a:r>
              <a:rPr lang="en-US" dirty="0"/>
              <a:t>Docker – containerization software</a:t>
            </a:r>
          </a:p>
          <a:p>
            <a:pPr lvl="1"/>
            <a:r>
              <a:rPr lang="en-US" dirty="0"/>
              <a:t>Jenkins – automation server</a:t>
            </a:r>
          </a:p>
          <a:p>
            <a:pPr lvl="1"/>
            <a:r>
              <a:rPr lang="en-US" dirty="0"/>
              <a:t>AWS ECS – cloud service that will host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CC41-F828-47FA-B2BD-D5E473CD8117}"/>
              </a:ext>
            </a:extLst>
          </p:cNvPr>
          <p:cNvSpPr txBox="1"/>
          <p:nvPr/>
        </p:nvSpPr>
        <p:spPr>
          <a:xfrm>
            <a:off x="997527" y="1773382"/>
            <a:ext cx="83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following technologies have been used in the development of the solution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622A5-645B-4CCF-82A3-75B278D25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09" y="3505306"/>
            <a:ext cx="7981950" cy="34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5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49B6-29AF-4C07-A75C-0A8AD6FE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Running the Solution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07458689-5102-4A85-B639-5C1D028D3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5942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007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E6A99B8196E40930A0F111E5D3177" ma:contentTypeVersion="12" ma:contentTypeDescription="Create a new document." ma:contentTypeScope="" ma:versionID="de62e4759d71b7c6b9691cd558d003bf">
  <xsd:schema xmlns:xsd="http://www.w3.org/2001/XMLSchema" xmlns:xs="http://www.w3.org/2001/XMLSchema" xmlns:p="http://schemas.microsoft.com/office/2006/metadata/properties" xmlns:ns3="5304c527-fc97-4533-b7dd-103811a982ce" xmlns:ns4="a9e07a4c-2bb0-4747-89e5-be3d34909888" targetNamespace="http://schemas.microsoft.com/office/2006/metadata/properties" ma:root="true" ma:fieldsID="df09c9eb54976b44b358ffba3e388397" ns3:_="" ns4:_="">
    <xsd:import namespace="5304c527-fc97-4533-b7dd-103811a982ce"/>
    <xsd:import namespace="a9e07a4c-2bb0-4747-89e5-be3d34909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4c527-fc97-4533-b7dd-103811a98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07a4c-2bb0-4747-89e5-be3d34909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BA1AF4-11CE-4DD8-8BDE-6F95A5B44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04c527-fc97-4533-b7dd-103811a982ce"/>
    <ds:schemaRef ds:uri="a9e07a4c-2bb0-4747-89e5-be3d34909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244656-91D2-434A-9AB8-6419D767A2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FA4882-C5D4-45C3-8C15-73AD0B6C44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MySQL CI/CD</vt:lpstr>
      <vt:lpstr>Solution Overview</vt:lpstr>
      <vt:lpstr>Running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CI/CD</dc:title>
  <dc:creator>Humphrey Chinyama</dc:creator>
  <cp:lastModifiedBy>Humphrey Chinyama</cp:lastModifiedBy>
  <cp:revision>1</cp:revision>
  <dcterms:created xsi:type="dcterms:W3CDTF">2020-02-21T12:59:38Z</dcterms:created>
  <dcterms:modified xsi:type="dcterms:W3CDTF">2020-02-21T12:59:49Z</dcterms:modified>
</cp:coreProperties>
</file>