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2970B-61C2-D502-9F48-4DD9D0D67887}" v="446" dt="2024-12-09T01:19:58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0B851-A234-4351-9666-058463E3D7E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D9A9A8-95C4-48AE-B823-221B6A2A22DF}">
      <dgm:prSet/>
      <dgm:spPr/>
      <dgm:t>
        <a:bodyPr/>
        <a:lstStyle/>
        <a:p>
          <a:r>
            <a:rPr lang="en-US"/>
            <a:t>Employees fear reporting mistakes due to possible punishment or blame.</a:t>
          </a:r>
        </a:p>
      </dgm:t>
    </dgm:pt>
    <dgm:pt modelId="{AB338992-BCD8-427D-9C43-3F764BE20026}" type="parTrans" cxnId="{1F1A9038-7779-445F-91AD-09F2F5F137AE}">
      <dgm:prSet/>
      <dgm:spPr/>
      <dgm:t>
        <a:bodyPr/>
        <a:lstStyle/>
        <a:p>
          <a:endParaRPr lang="en-US"/>
        </a:p>
      </dgm:t>
    </dgm:pt>
    <dgm:pt modelId="{C3676C00-1C05-4533-B7BD-A15BDD6EB644}" type="sibTrans" cxnId="{1F1A9038-7779-445F-91AD-09F2F5F137AE}">
      <dgm:prSet/>
      <dgm:spPr/>
      <dgm:t>
        <a:bodyPr/>
        <a:lstStyle/>
        <a:p>
          <a:endParaRPr lang="en-US"/>
        </a:p>
      </dgm:t>
    </dgm:pt>
    <dgm:pt modelId="{5DD26611-5DEF-46EF-8570-1E6A64816B0B}">
      <dgm:prSet/>
      <dgm:spPr/>
      <dgm:t>
        <a:bodyPr/>
        <a:lstStyle/>
        <a:p>
          <a:r>
            <a:rPr lang="en-US"/>
            <a:t>If this is the case, critical issues go unreported and lead to recurring errors and system vulnerabilities.</a:t>
          </a:r>
        </a:p>
      </dgm:t>
    </dgm:pt>
    <dgm:pt modelId="{17CCF28F-1090-4EF3-A7BD-7A4685F14019}" type="parTrans" cxnId="{E2E5F8E5-C15A-442B-ADDA-2CD994FE3087}">
      <dgm:prSet/>
      <dgm:spPr/>
      <dgm:t>
        <a:bodyPr/>
        <a:lstStyle/>
        <a:p>
          <a:endParaRPr lang="en-US"/>
        </a:p>
      </dgm:t>
    </dgm:pt>
    <dgm:pt modelId="{268734E7-EE2F-4204-9A57-AB4F99686224}" type="sibTrans" cxnId="{E2E5F8E5-C15A-442B-ADDA-2CD994FE3087}">
      <dgm:prSet/>
      <dgm:spPr/>
      <dgm:t>
        <a:bodyPr/>
        <a:lstStyle/>
        <a:p>
          <a:endParaRPr lang="en-US"/>
        </a:p>
      </dgm:t>
    </dgm:pt>
    <dgm:pt modelId="{33752585-2805-4784-9B15-6851DBD7F3CD}">
      <dgm:prSet/>
      <dgm:spPr/>
      <dgm:t>
        <a:bodyPr/>
        <a:lstStyle/>
        <a:p>
          <a:r>
            <a:rPr lang="en-US"/>
            <a:t>An example of this would be developers hesitating to report a bug introduced during a sprint.</a:t>
          </a:r>
        </a:p>
      </dgm:t>
    </dgm:pt>
    <dgm:pt modelId="{F97B9B3F-0564-49DF-A67F-F12B8994065F}" type="parTrans" cxnId="{6FA5842A-9A68-4240-A474-D8FC22A37ADC}">
      <dgm:prSet/>
      <dgm:spPr/>
      <dgm:t>
        <a:bodyPr/>
        <a:lstStyle/>
        <a:p>
          <a:endParaRPr lang="en-US"/>
        </a:p>
      </dgm:t>
    </dgm:pt>
    <dgm:pt modelId="{720C5786-576C-4DF9-B9A8-CA06BC6B7689}" type="sibTrans" cxnId="{6FA5842A-9A68-4240-A474-D8FC22A37ADC}">
      <dgm:prSet/>
      <dgm:spPr/>
      <dgm:t>
        <a:bodyPr/>
        <a:lstStyle/>
        <a:p>
          <a:endParaRPr lang="en-US"/>
        </a:p>
      </dgm:t>
    </dgm:pt>
    <dgm:pt modelId="{495DFDA4-6DE3-4783-B4EF-9E66AA947F17}" type="pres">
      <dgm:prSet presAssocID="{90E0B851-A234-4351-9666-058463E3D7EC}" presName="Name0" presStyleCnt="0">
        <dgm:presLayoutVars>
          <dgm:dir/>
          <dgm:animLvl val="lvl"/>
          <dgm:resizeHandles val="exact"/>
        </dgm:presLayoutVars>
      </dgm:prSet>
      <dgm:spPr/>
    </dgm:pt>
    <dgm:pt modelId="{F927C546-EA21-4A41-BAE8-15BAB514DA5C}" type="pres">
      <dgm:prSet presAssocID="{5DD26611-5DEF-46EF-8570-1E6A64816B0B}" presName="boxAndChildren" presStyleCnt="0"/>
      <dgm:spPr/>
    </dgm:pt>
    <dgm:pt modelId="{B23AFC64-1E04-42E7-973C-C65BA70AD29E}" type="pres">
      <dgm:prSet presAssocID="{5DD26611-5DEF-46EF-8570-1E6A64816B0B}" presName="parentTextBox" presStyleLbl="node1" presStyleIdx="0" presStyleCnt="2"/>
      <dgm:spPr/>
    </dgm:pt>
    <dgm:pt modelId="{A8CDD4CF-0C49-485B-AB6C-0D48AB66DB67}" type="pres">
      <dgm:prSet presAssocID="{5DD26611-5DEF-46EF-8570-1E6A64816B0B}" presName="entireBox" presStyleLbl="node1" presStyleIdx="0" presStyleCnt="2"/>
      <dgm:spPr/>
    </dgm:pt>
    <dgm:pt modelId="{597F302B-7C93-447F-8C8B-9B51811E9D13}" type="pres">
      <dgm:prSet presAssocID="{5DD26611-5DEF-46EF-8570-1E6A64816B0B}" presName="descendantBox" presStyleCnt="0"/>
      <dgm:spPr/>
    </dgm:pt>
    <dgm:pt modelId="{8F69B5C4-A85B-4D42-8DCE-EF491D779C0E}" type="pres">
      <dgm:prSet presAssocID="{33752585-2805-4784-9B15-6851DBD7F3CD}" presName="childTextBox" presStyleLbl="fgAccFollowNode1" presStyleIdx="0" presStyleCnt="1">
        <dgm:presLayoutVars>
          <dgm:bulletEnabled val="1"/>
        </dgm:presLayoutVars>
      </dgm:prSet>
      <dgm:spPr/>
    </dgm:pt>
    <dgm:pt modelId="{A5D65738-725E-424B-84CF-5C94BA4D34C6}" type="pres">
      <dgm:prSet presAssocID="{C3676C00-1C05-4533-B7BD-A15BDD6EB644}" presName="sp" presStyleCnt="0"/>
      <dgm:spPr/>
    </dgm:pt>
    <dgm:pt modelId="{50B2BDFD-1595-4FFD-BC12-A5EFCDB860FB}" type="pres">
      <dgm:prSet presAssocID="{37D9A9A8-95C4-48AE-B823-221B6A2A22DF}" presName="arrowAndChildren" presStyleCnt="0"/>
      <dgm:spPr/>
    </dgm:pt>
    <dgm:pt modelId="{FE643794-26F2-4B25-BCFB-EC99EE716BA2}" type="pres">
      <dgm:prSet presAssocID="{37D9A9A8-95C4-48AE-B823-221B6A2A22DF}" presName="parentTextArrow" presStyleLbl="node1" presStyleIdx="1" presStyleCnt="2"/>
      <dgm:spPr/>
    </dgm:pt>
  </dgm:ptLst>
  <dgm:cxnLst>
    <dgm:cxn modelId="{FA423B18-5326-4B0C-BDF7-EB6CFEFD0F52}" type="presOf" srcId="{5DD26611-5DEF-46EF-8570-1E6A64816B0B}" destId="{B23AFC64-1E04-42E7-973C-C65BA70AD29E}" srcOrd="0" destOrd="0" presId="urn:microsoft.com/office/officeart/2005/8/layout/process4"/>
    <dgm:cxn modelId="{6FA5842A-9A68-4240-A474-D8FC22A37ADC}" srcId="{5DD26611-5DEF-46EF-8570-1E6A64816B0B}" destId="{33752585-2805-4784-9B15-6851DBD7F3CD}" srcOrd="0" destOrd="0" parTransId="{F97B9B3F-0564-49DF-A67F-F12B8994065F}" sibTransId="{720C5786-576C-4DF9-B9A8-CA06BC6B7689}"/>
    <dgm:cxn modelId="{1F1A9038-7779-445F-91AD-09F2F5F137AE}" srcId="{90E0B851-A234-4351-9666-058463E3D7EC}" destId="{37D9A9A8-95C4-48AE-B823-221B6A2A22DF}" srcOrd="0" destOrd="0" parTransId="{AB338992-BCD8-427D-9C43-3F764BE20026}" sibTransId="{C3676C00-1C05-4533-B7BD-A15BDD6EB644}"/>
    <dgm:cxn modelId="{2BF10A4D-5963-4AA3-AE9D-B99D74D6AA8A}" type="presOf" srcId="{90E0B851-A234-4351-9666-058463E3D7EC}" destId="{495DFDA4-6DE3-4783-B4EF-9E66AA947F17}" srcOrd="0" destOrd="0" presId="urn:microsoft.com/office/officeart/2005/8/layout/process4"/>
    <dgm:cxn modelId="{73F09484-70F0-4038-B727-EC2129895BF5}" type="presOf" srcId="{37D9A9A8-95C4-48AE-B823-221B6A2A22DF}" destId="{FE643794-26F2-4B25-BCFB-EC99EE716BA2}" srcOrd="0" destOrd="0" presId="urn:microsoft.com/office/officeart/2005/8/layout/process4"/>
    <dgm:cxn modelId="{8A2B96D2-9AB5-43A7-BF2F-F935C0C7D46C}" type="presOf" srcId="{33752585-2805-4784-9B15-6851DBD7F3CD}" destId="{8F69B5C4-A85B-4D42-8DCE-EF491D779C0E}" srcOrd="0" destOrd="0" presId="urn:microsoft.com/office/officeart/2005/8/layout/process4"/>
    <dgm:cxn modelId="{7B9053D6-F585-4B12-B329-8A7E63603A88}" type="presOf" srcId="{5DD26611-5DEF-46EF-8570-1E6A64816B0B}" destId="{A8CDD4CF-0C49-485B-AB6C-0D48AB66DB67}" srcOrd="1" destOrd="0" presId="urn:microsoft.com/office/officeart/2005/8/layout/process4"/>
    <dgm:cxn modelId="{E2E5F8E5-C15A-442B-ADDA-2CD994FE3087}" srcId="{90E0B851-A234-4351-9666-058463E3D7EC}" destId="{5DD26611-5DEF-46EF-8570-1E6A64816B0B}" srcOrd="1" destOrd="0" parTransId="{17CCF28F-1090-4EF3-A7BD-7A4685F14019}" sibTransId="{268734E7-EE2F-4204-9A57-AB4F99686224}"/>
    <dgm:cxn modelId="{4A27C0CC-0994-4979-9220-695201907D6B}" type="presParOf" srcId="{495DFDA4-6DE3-4783-B4EF-9E66AA947F17}" destId="{F927C546-EA21-4A41-BAE8-15BAB514DA5C}" srcOrd="0" destOrd="0" presId="urn:microsoft.com/office/officeart/2005/8/layout/process4"/>
    <dgm:cxn modelId="{01BEE3C7-4135-4D77-8A5E-9A1FDE8DEBD7}" type="presParOf" srcId="{F927C546-EA21-4A41-BAE8-15BAB514DA5C}" destId="{B23AFC64-1E04-42E7-973C-C65BA70AD29E}" srcOrd="0" destOrd="0" presId="urn:microsoft.com/office/officeart/2005/8/layout/process4"/>
    <dgm:cxn modelId="{56A9796C-2575-495B-BE93-3E8FC0A501BF}" type="presParOf" srcId="{F927C546-EA21-4A41-BAE8-15BAB514DA5C}" destId="{A8CDD4CF-0C49-485B-AB6C-0D48AB66DB67}" srcOrd="1" destOrd="0" presId="urn:microsoft.com/office/officeart/2005/8/layout/process4"/>
    <dgm:cxn modelId="{A68A3E97-C626-45CE-AD89-9144603EC725}" type="presParOf" srcId="{F927C546-EA21-4A41-BAE8-15BAB514DA5C}" destId="{597F302B-7C93-447F-8C8B-9B51811E9D13}" srcOrd="2" destOrd="0" presId="urn:microsoft.com/office/officeart/2005/8/layout/process4"/>
    <dgm:cxn modelId="{A29BB397-38D6-4745-8396-D92D48E74841}" type="presParOf" srcId="{597F302B-7C93-447F-8C8B-9B51811E9D13}" destId="{8F69B5C4-A85B-4D42-8DCE-EF491D779C0E}" srcOrd="0" destOrd="0" presId="urn:microsoft.com/office/officeart/2005/8/layout/process4"/>
    <dgm:cxn modelId="{437F9FA5-00CE-4A4F-BBC6-26F22837168B}" type="presParOf" srcId="{495DFDA4-6DE3-4783-B4EF-9E66AA947F17}" destId="{A5D65738-725E-424B-84CF-5C94BA4D34C6}" srcOrd="1" destOrd="0" presId="urn:microsoft.com/office/officeart/2005/8/layout/process4"/>
    <dgm:cxn modelId="{C234EC74-EAE4-4172-9A56-DA7598EFB91F}" type="presParOf" srcId="{495DFDA4-6DE3-4783-B4EF-9E66AA947F17}" destId="{50B2BDFD-1595-4FFD-BC12-A5EFCDB860FB}" srcOrd="2" destOrd="0" presId="urn:microsoft.com/office/officeart/2005/8/layout/process4"/>
    <dgm:cxn modelId="{1FA5FF83-1525-4DEC-98F0-70D6DC5CB5CF}" type="presParOf" srcId="{50B2BDFD-1595-4FFD-BC12-A5EFCDB860FB}" destId="{FE643794-26F2-4B25-BCFB-EC99EE716B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F18D7-9BE1-42B9-A105-3D27E0F38B6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E84923-BD68-4E61-9A21-17E0FAFF5180}">
      <dgm:prSet/>
      <dgm:spPr/>
      <dgm:t>
        <a:bodyPr/>
        <a:lstStyle/>
        <a:p>
          <a:r>
            <a:rPr lang="en-US"/>
            <a:t>Uncertainty about what defines errors, at-risk actions, and recklessness.</a:t>
          </a:r>
        </a:p>
      </dgm:t>
    </dgm:pt>
    <dgm:pt modelId="{FCB127DF-01CD-4FF7-BD7B-7CA32B286088}" type="parTrans" cxnId="{D19B0840-AE05-4EAB-8785-528E4B0AC508}">
      <dgm:prSet/>
      <dgm:spPr/>
      <dgm:t>
        <a:bodyPr/>
        <a:lstStyle/>
        <a:p>
          <a:endParaRPr lang="en-US"/>
        </a:p>
      </dgm:t>
    </dgm:pt>
    <dgm:pt modelId="{ED0CCB60-E0F0-4701-99ED-FC355ABA0023}" type="sibTrans" cxnId="{D19B0840-AE05-4EAB-8785-528E4B0AC508}">
      <dgm:prSet/>
      <dgm:spPr/>
      <dgm:t>
        <a:bodyPr/>
        <a:lstStyle/>
        <a:p>
          <a:endParaRPr lang="en-US"/>
        </a:p>
      </dgm:t>
    </dgm:pt>
    <dgm:pt modelId="{D7636906-AD15-4038-BCB8-F70B271D7A41}">
      <dgm:prSet/>
      <dgm:spPr/>
      <dgm:t>
        <a:bodyPr/>
        <a:lstStyle/>
        <a:p>
          <a:r>
            <a:rPr lang="en-US"/>
            <a:t>If this is the case, it may lead to misaligned expectations and inconsistent incident handling.</a:t>
          </a:r>
        </a:p>
      </dgm:t>
    </dgm:pt>
    <dgm:pt modelId="{5F520A83-B7A9-4A90-B720-77DFF2C901DB}" type="parTrans" cxnId="{F9A478D1-CB13-4479-AB7B-A83A7A979B71}">
      <dgm:prSet/>
      <dgm:spPr/>
      <dgm:t>
        <a:bodyPr/>
        <a:lstStyle/>
        <a:p>
          <a:endParaRPr lang="en-US"/>
        </a:p>
      </dgm:t>
    </dgm:pt>
    <dgm:pt modelId="{A0FA7D1D-06D1-4BBB-82EC-11C21D8B98F2}" type="sibTrans" cxnId="{F9A478D1-CB13-4479-AB7B-A83A7A979B71}">
      <dgm:prSet/>
      <dgm:spPr/>
      <dgm:t>
        <a:bodyPr/>
        <a:lstStyle/>
        <a:p>
          <a:endParaRPr lang="en-US"/>
        </a:p>
      </dgm:t>
    </dgm:pt>
    <dgm:pt modelId="{3DE12C4F-5612-4636-AAEF-3CA0C737E22C}">
      <dgm:prSet/>
      <dgm:spPr/>
      <dgm:t>
        <a:bodyPr/>
        <a:lstStyle/>
        <a:p>
          <a:r>
            <a:rPr lang="en-US"/>
            <a:t>An example of this would be teams interpreting security protocol breaches differently during incident reviews.</a:t>
          </a:r>
        </a:p>
      </dgm:t>
    </dgm:pt>
    <dgm:pt modelId="{270FDB7B-FB74-4BF6-B3CB-65D8A142D90B}" type="parTrans" cxnId="{DEDC0CEC-FE92-4132-8DF2-75B14793286C}">
      <dgm:prSet/>
      <dgm:spPr/>
      <dgm:t>
        <a:bodyPr/>
        <a:lstStyle/>
        <a:p>
          <a:endParaRPr lang="en-US"/>
        </a:p>
      </dgm:t>
    </dgm:pt>
    <dgm:pt modelId="{3915B1E9-2E68-4492-8538-FAA7D89EA0CD}" type="sibTrans" cxnId="{DEDC0CEC-FE92-4132-8DF2-75B14793286C}">
      <dgm:prSet/>
      <dgm:spPr/>
      <dgm:t>
        <a:bodyPr/>
        <a:lstStyle/>
        <a:p>
          <a:endParaRPr lang="en-US"/>
        </a:p>
      </dgm:t>
    </dgm:pt>
    <dgm:pt modelId="{AEEAD8B9-EF77-4E9D-82FB-C77F84C51EFF}" type="pres">
      <dgm:prSet presAssocID="{3C0F18D7-9BE1-42B9-A105-3D27E0F38B69}" presName="Name0" presStyleCnt="0">
        <dgm:presLayoutVars>
          <dgm:dir/>
          <dgm:animLvl val="lvl"/>
          <dgm:resizeHandles val="exact"/>
        </dgm:presLayoutVars>
      </dgm:prSet>
      <dgm:spPr/>
    </dgm:pt>
    <dgm:pt modelId="{36F977C9-3CA1-442B-A366-E74FBB76845A}" type="pres">
      <dgm:prSet presAssocID="{D7636906-AD15-4038-BCB8-F70B271D7A41}" presName="boxAndChildren" presStyleCnt="0"/>
      <dgm:spPr/>
    </dgm:pt>
    <dgm:pt modelId="{CE44BE98-A35D-477E-8F61-3E336097B737}" type="pres">
      <dgm:prSet presAssocID="{D7636906-AD15-4038-BCB8-F70B271D7A41}" presName="parentTextBox" presStyleLbl="node1" presStyleIdx="0" presStyleCnt="2"/>
      <dgm:spPr/>
    </dgm:pt>
    <dgm:pt modelId="{BF479B10-E406-45B3-B251-6DAD1EE720F0}" type="pres">
      <dgm:prSet presAssocID="{D7636906-AD15-4038-BCB8-F70B271D7A41}" presName="entireBox" presStyleLbl="node1" presStyleIdx="0" presStyleCnt="2"/>
      <dgm:spPr/>
    </dgm:pt>
    <dgm:pt modelId="{BD863079-3B0D-4278-B302-BEFC4B4F3CB4}" type="pres">
      <dgm:prSet presAssocID="{D7636906-AD15-4038-BCB8-F70B271D7A41}" presName="descendantBox" presStyleCnt="0"/>
      <dgm:spPr/>
    </dgm:pt>
    <dgm:pt modelId="{63374390-4D48-493D-B257-633691BB0241}" type="pres">
      <dgm:prSet presAssocID="{3DE12C4F-5612-4636-AAEF-3CA0C737E22C}" presName="childTextBox" presStyleLbl="fgAccFollowNode1" presStyleIdx="0" presStyleCnt="1">
        <dgm:presLayoutVars>
          <dgm:bulletEnabled val="1"/>
        </dgm:presLayoutVars>
      </dgm:prSet>
      <dgm:spPr/>
    </dgm:pt>
    <dgm:pt modelId="{4F1124F4-ECF2-4ED1-9DD4-2847B8972B85}" type="pres">
      <dgm:prSet presAssocID="{ED0CCB60-E0F0-4701-99ED-FC355ABA0023}" presName="sp" presStyleCnt="0"/>
      <dgm:spPr/>
    </dgm:pt>
    <dgm:pt modelId="{14FEE442-34F1-4691-BC09-099372F6F465}" type="pres">
      <dgm:prSet presAssocID="{A5E84923-BD68-4E61-9A21-17E0FAFF5180}" presName="arrowAndChildren" presStyleCnt="0"/>
      <dgm:spPr/>
    </dgm:pt>
    <dgm:pt modelId="{23C888D0-FD25-4175-9D10-4F094F83455B}" type="pres">
      <dgm:prSet presAssocID="{A5E84923-BD68-4E61-9A21-17E0FAFF5180}" presName="parentTextArrow" presStyleLbl="node1" presStyleIdx="1" presStyleCnt="2"/>
      <dgm:spPr/>
    </dgm:pt>
  </dgm:ptLst>
  <dgm:cxnLst>
    <dgm:cxn modelId="{75046404-BA97-478C-B782-1D71EDC20341}" type="presOf" srcId="{3C0F18D7-9BE1-42B9-A105-3D27E0F38B69}" destId="{AEEAD8B9-EF77-4E9D-82FB-C77F84C51EFF}" srcOrd="0" destOrd="0" presId="urn:microsoft.com/office/officeart/2005/8/layout/process4"/>
    <dgm:cxn modelId="{D19B0840-AE05-4EAB-8785-528E4B0AC508}" srcId="{3C0F18D7-9BE1-42B9-A105-3D27E0F38B69}" destId="{A5E84923-BD68-4E61-9A21-17E0FAFF5180}" srcOrd="0" destOrd="0" parTransId="{FCB127DF-01CD-4FF7-BD7B-7CA32B286088}" sibTransId="{ED0CCB60-E0F0-4701-99ED-FC355ABA0023}"/>
    <dgm:cxn modelId="{56037469-251A-4924-9B18-CF2BEE993590}" type="presOf" srcId="{D7636906-AD15-4038-BCB8-F70B271D7A41}" destId="{CE44BE98-A35D-477E-8F61-3E336097B737}" srcOrd="0" destOrd="0" presId="urn:microsoft.com/office/officeart/2005/8/layout/process4"/>
    <dgm:cxn modelId="{670F8E71-3CB6-4B68-A0D1-4DA8F72D292A}" type="presOf" srcId="{A5E84923-BD68-4E61-9A21-17E0FAFF5180}" destId="{23C888D0-FD25-4175-9D10-4F094F83455B}" srcOrd="0" destOrd="0" presId="urn:microsoft.com/office/officeart/2005/8/layout/process4"/>
    <dgm:cxn modelId="{BD97EDC4-8AF9-4CF4-922A-40C2D68C57D8}" type="presOf" srcId="{D7636906-AD15-4038-BCB8-F70B271D7A41}" destId="{BF479B10-E406-45B3-B251-6DAD1EE720F0}" srcOrd="1" destOrd="0" presId="urn:microsoft.com/office/officeart/2005/8/layout/process4"/>
    <dgm:cxn modelId="{6D356FCF-464A-46CD-835E-B69D2EC81287}" type="presOf" srcId="{3DE12C4F-5612-4636-AAEF-3CA0C737E22C}" destId="{63374390-4D48-493D-B257-633691BB0241}" srcOrd="0" destOrd="0" presId="urn:microsoft.com/office/officeart/2005/8/layout/process4"/>
    <dgm:cxn modelId="{F9A478D1-CB13-4479-AB7B-A83A7A979B71}" srcId="{3C0F18D7-9BE1-42B9-A105-3D27E0F38B69}" destId="{D7636906-AD15-4038-BCB8-F70B271D7A41}" srcOrd="1" destOrd="0" parTransId="{5F520A83-B7A9-4A90-B720-77DFF2C901DB}" sibTransId="{A0FA7D1D-06D1-4BBB-82EC-11C21D8B98F2}"/>
    <dgm:cxn modelId="{DEDC0CEC-FE92-4132-8DF2-75B14793286C}" srcId="{D7636906-AD15-4038-BCB8-F70B271D7A41}" destId="{3DE12C4F-5612-4636-AAEF-3CA0C737E22C}" srcOrd="0" destOrd="0" parTransId="{270FDB7B-FB74-4BF6-B3CB-65D8A142D90B}" sibTransId="{3915B1E9-2E68-4492-8538-FAA7D89EA0CD}"/>
    <dgm:cxn modelId="{09EE0DE5-F718-4880-BE13-8E78BC0877A0}" type="presParOf" srcId="{AEEAD8B9-EF77-4E9D-82FB-C77F84C51EFF}" destId="{36F977C9-3CA1-442B-A366-E74FBB76845A}" srcOrd="0" destOrd="0" presId="urn:microsoft.com/office/officeart/2005/8/layout/process4"/>
    <dgm:cxn modelId="{DA433BA3-5B0A-4BC4-A370-0630485245BF}" type="presParOf" srcId="{36F977C9-3CA1-442B-A366-E74FBB76845A}" destId="{CE44BE98-A35D-477E-8F61-3E336097B737}" srcOrd="0" destOrd="0" presId="urn:microsoft.com/office/officeart/2005/8/layout/process4"/>
    <dgm:cxn modelId="{E626BA80-0C55-4BEB-AF47-17A8F4D2A662}" type="presParOf" srcId="{36F977C9-3CA1-442B-A366-E74FBB76845A}" destId="{BF479B10-E406-45B3-B251-6DAD1EE720F0}" srcOrd="1" destOrd="0" presId="urn:microsoft.com/office/officeart/2005/8/layout/process4"/>
    <dgm:cxn modelId="{224B92A5-9D2B-4C2E-9AF5-9894545F19EF}" type="presParOf" srcId="{36F977C9-3CA1-442B-A366-E74FBB76845A}" destId="{BD863079-3B0D-4278-B302-BEFC4B4F3CB4}" srcOrd="2" destOrd="0" presId="urn:microsoft.com/office/officeart/2005/8/layout/process4"/>
    <dgm:cxn modelId="{F405CB52-7D9A-452C-846F-FBFD4231F56B}" type="presParOf" srcId="{BD863079-3B0D-4278-B302-BEFC4B4F3CB4}" destId="{63374390-4D48-493D-B257-633691BB0241}" srcOrd="0" destOrd="0" presId="urn:microsoft.com/office/officeart/2005/8/layout/process4"/>
    <dgm:cxn modelId="{4BD5AC3A-59D2-47B3-94C9-64342B62CFDC}" type="presParOf" srcId="{AEEAD8B9-EF77-4E9D-82FB-C77F84C51EFF}" destId="{4F1124F4-ECF2-4ED1-9DD4-2847B8972B85}" srcOrd="1" destOrd="0" presId="urn:microsoft.com/office/officeart/2005/8/layout/process4"/>
    <dgm:cxn modelId="{FDEFE646-B712-41D7-BDAF-DBFC6B8EF679}" type="presParOf" srcId="{AEEAD8B9-EF77-4E9D-82FB-C77F84C51EFF}" destId="{14FEE442-34F1-4691-BC09-099372F6F465}" srcOrd="2" destOrd="0" presId="urn:microsoft.com/office/officeart/2005/8/layout/process4"/>
    <dgm:cxn modelId="{BBF36BB3-D427-42DA-A291-908D29BC6918}" type="presParOf" srcId="{14FEE442-34F1-4691-BC09-099372F6F465}" destId="{23C888D0-FD25-4175-9D10-4F094F83455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5C254-5ADF-434D-A06A-9766A74FCB52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67AC6D-3C2C-441C-9531-6D290ED67BA7}">
      <dgm:prSet/>
      <dgm:spPr/>
      <dgm:t>
        <a:bodyPr/>
        <a:lstStyle/>
        <a:p>
          <a:r>
            <a:rPr lang="en-US"/>
            <a:t>Employees and leadership could resist changing from punitive to learning-focused models.</a:t>
          </a:r>
        </a:p>
      </dgm:t>
    </dgm:pt>
    <dgm:pt modelId="{48CA325E-FDAE-4E0D-BFF0-5E93B6AD8201}" type="parTrans" cxnId="{8B3A19C3-4682-4A9F-BB61-20098D184A27}">
      <dgm:prSet/>
      <dgm:spPr/>
      <dgm:t>
        <a:bodyPr/>
        <a:lstStyle/>
        <a:p>
          <a:endParaRPr lang="en-US"/>
        </a:p>
      </dgm:t>
    </dgm:pt>
    <dgm:pt modelId="{BE6D375E-EDFF-40FD-A6F6-2E687A67D556}" type="sibTrans" cxnId="{8B3A19C3-4682-4A9F-BB61-20098D184A27}">
      <dgm:prSet/>
      <dgm:spPr/>
      <dgm:t>
        <a:bodyPr/>
        <a:lstStyle/>
        <a:p>
          <a:endParaRPr lang="en-US"/>
        </a:p>
      </dgm:t>
    </dgm:pt>
    <dgm:pt modelId="{175024C9-BE34-41C9-8995-3C8890A235BC}">
      <dgm:prSet/>
      <dgm:spPr/>
      <dgm:t>
        <a:bodyPr/>
        <a:lstStyle/>
        <a:p>
          <a:r>
            <a:rPr lang="en-US"/>
            <a:t>If this barrier is run into then the organization can fail to fully integrate just culture principles.</a:t>
          </a:r>
        </a:p>
      </dgm:t>
    </dgm:pt>
    <dgm:pt modelId="{03058C50-4473-48F4-B342-509179C694C8}" type="parTrans" cxnId="{121D7505-C6B8-4EE2-840D-8EF1E5335EAF}">
      <dgm:prSet/>
      <dgm:spPr/>
      <dgm:t>
        <a:bodyPr/>
        <a:lstStyle/>
        <a:p>
          <a:endParaRPr lang="en-US"/>
        </a:p>
      </dgm:t>
    </dgm:pt>
    <dgm:pt modelId="{C96C094C-0DBE-4299-B61C-0DFC89E8E673}" type="sibTrans" cxnId="{121D7505-C6B8-4EE2-840D-8EF1E5335EAF}">
      <dgm:prSet/>
      <dgm:spPr/>
      <dgm:t>
        <a:bodyPr/>
        <a:lstStyle/>
        <a:p>
          <a:endParaRPr lang="en-US"/>
        </a:p>
      </dgm:t>
    </dgm:pt>
    <dgm:pt modelId="{2F7E9FB4-4522-4FB6-BA4F-29D57450FD87}">
      <dgm:prSet/>
      <dgm:spPr/>
      <dgm:t>
        <a:bodyPr/>
        <a:lstStyle/>
        <a:p>
          <a:r>
            <a:rPr lang="en-US"/>
            <a:t>An example of this is reluctance to swap traditional performance metrics with collaborative feedback mechanisms.</a:t>
          </a:r>
        </a:p>
      </dgm:t>
    </dgm:pt>
    <dgm:pt modelId="{9D896B3A-51D9-41C0-B9C7-453D7357E7FE}" type="parTrans" cxnId="{93EED04D-8F1F-408C-9502-05886449B7A8}">
      <dgm:prSet/>
      <dgm:spPr/>
      <dgm:t>
        <a:bodyPr/>
        <a:lstStyle/>
        <a:p>
          <a:endParaRPr lang="en-US"/>
        </a:p>
      </dgm:t>
    </dgm:pt>
    <dgm:pt modelId="{B6A72DE2-4C6B-405D-AEB0-5AB7E71E4C78}" type="sibTrans" cxnId="{93EED04D-8F1F-408C-9502-05886449B7A8}">
      <dgm:prSet/>
      <dgm:spPr/>
      <dgm:t>
        <a:bodyPr/>
        <a:lstStyle/>
        <a:p>
          <a:endParaRPr lang="en-US"/>
        </a:p>
      </dgm:t>
    </dgm:pt>
    <dgm:pt modelId="{605C456E-4AE5-4374-8953-FFBBA89488B5}" type="pres">
      <dgm:prSet presAssocID="{F7A5C254-5ADF-434D-A06A-9766A74FCB52}" presName="Name0" presStyleCnt="0">
        <dgm:presLayoutVars>
          <dgm:dir/>
          <dgm:animLvl val="lvl"/>
          <dgm:resizeHandles val="exact"/>
        </dgm:presLayoutVars>
      </dgm:prSet>
      <dgm:spPr/>
    </dgm:pt>
    <dgm:pt modelId="{6589B436-52DF-4793-A981-75DFB10B1D63}" type="pres">
      <dgm:prSet presAssocID="{175024C9-BE34-41C9-8995-3C8890A235BC}" presName="boxAndChildren" presStyleCnt="0"/>
      <dgm:spPr/>
    </dgm:pt>
    <dgm:pt modelId="{C1C2B236-3947-47E4-B4B3-89863FFEFBEE}" type="pres">
      <dgm:prSet presAssocID="{175024C9-BE34-41C9-8995-3C8890A235BC}" presName="parentTextBox" presStyleLbl="node1" presStyleIdx="0" presStyleCnt="2"/>
      <dgm:spPr/>
    </dgm:pt>
    <dgm:pt modelId="{581ED8B5-A08D-4D0D-80CC-35D7BE942319}" type="pres">
      <dgm:prSet presAssocID="{175024C9-BE34-41C9-8995-3C8890A235BC}" presName="entireBox" presStyleLbl="node1" presStyleIdx="0" presStyleCnt="2"/>
      <dgm:spPr/>
    </dgm:pt>
    <dgm:pt modelId="{AF9F6DCB-8A9D-4DA2-9979-7CE81FAE82E8}" type="pres">
      <dgm:prSet presAssocID="{175024C9-BE34-41C9-8995-3C8890A235BC}" presName="descendantBox" presStyleCnt="0"/>
      <dgm:spPr/>
    </dgm:pt>
    <dgm:pt modelId="{0765A2D7-1D1B-465D-9479-F707505D3734}" type="pres">
      <dgm:prSet presAssocID="{2F7E9FB4-4522-4FB6-BA4F-29D57450FD87}" presName="childTextBox" presStyleLbl="fgAccFollowNode1" presStyleIdx="0" presStyleCnt="1">
        <dgm:presLayoutVars>
          <dgm:bulletEnabled val="1"/>
        </dgm:presLayoutVars>
      </dgm:prSet>
      <dgm:spPr/>
    </dgm:pt>
    <dgm:pt modelId="{6D47F852-8FF7-4CD2-9826-6006E033EFCB}" type="pres">
      <dgm:prSet presAssocID="{BE6D375E-EDFF-40FD-A6F6-2E687A67D556}" presName="sp" presStyleCnt="0"/>
      <dgm:spPr/>
    </dgm:pt>
    <dgm:pt modelId="{B2BD9F4F-D5F4-41CF-8C8F-CC97E1E28CD6}" type="pres">
      <dgm:prSet presAssocID="{2C67AC6D-3C2C-441C-9531-6D290ED67BA7}" presName="arrowAndChildren" presStyleCnt="0"/>
      <dgm:spPr/>
    </dgm:pt>
    <dgm:pt modelId="{A6CAC878-CA73-458E-9884-3A57D6570217}" type="pres">
      <dgm:prSet presAssocID="{2C67AC6D-3C2C-441C-9531-6D290ED67BA7}" presName="parentTextArrow" presStyleLbl="node1" presStyleIdx="1" presStyleCnt="2"/>
      <dgm:spPr/>
    </dgm:pt>
  </dgm:ptLst>
  <dgm:cxnLst>
    <dgm:cxn modelId="{121D7505-C6B8-4EE2-840D-8EF1E5335EAF}" srcId="{F7A5C254-5ADF-434D-A06A-9766A74FCB52}" destId="{175024C9-BE34-41C9-8995-3C8890A235BC}" srcOrd="1" destOrd="0" parTransId="{03058C50-4473-48F4-B342-509179C694C8}" sibTransId="{C96C094C-0DBE-4299-B61C-0DFC89E8E673}"/>
    <dgm:cxn modelId="{A5531C16-0CB9-4038-8043-1CEACDAEC959}" type="presOf" srcId="{2F7E9FB4-4522-4FB6-BA4F-29D57450FD87}" destId="{0765A2D7-1D1B-465D-9479-F707505D3734}" srcOrd="0" destOrd="0" presId="urn:microsoft.com/office/officeart/2005/8/layout/process4"/>
    <dgm:cxn modelId="{ADA9D15C-A75F-4B08-BA83-BB98E06743A0}" type="presOf" srcId="{F7A5C254-5ADF-434D-A06A-9766A74FCB52}" destId="{605C456E-4AE5-4374-8953-FFBBA89488B5}" srcOrd="0" destOrd="0" presId="urn:microsoft.com/office/officeart/2005/8/layout/process4"/>
    <dgm:cxn modelId="{EF476946-8086-4B6D-88C4-20EE823A41CE}" type="presOf" srcId="{175024C9-BE34-41C9-8995-3C8890A235BC}" destId="{581ED8B5-A08D-4D0D-80CC-35D7BE942319}" srcOrd="1" destOrd="0" presId="urn:microsoft.com/office/officeart/2005/8/layout/process4"/>
    <dgm:cxn modelId="{93EED04D-8F1F-408C-9502-05886449B7A8}" srcId="{175024C9-BE34-41C9-8995-3C8890A235BC}" destId="{2F7E9FB4-4522-4FB6-BA4F-29D57450FD87}" srcOrd="0" destOrd="0" parTransId="{9D896B3A-51D9-41C0-B9C7-453D7357E7FE}" sibTransId="{B6A72DE2-4C6B-405D-AEB0-5AB7E71E4C78}"/>
    <dgm:cxn modelId="{77B11758-0EFA-4D31-8A5B-A7F2848FBBF5}" type="presOf" srcId="{2C67AC6D-3C2C-441C-9531-6D290ED67BA7}" destId="{A6CAC878-CA73-458E-9884-3A57D6570217}" srcOrd="0" destOrd="0" presId="urn:microsoft.com/office/officeart/2005/8/layout/process4"/>
    <dgm:cxn modelId="{78EAC1A4-D8A3-44BF-A7A1-D8435A115670}" type="presOf" srcId="{175024C9-BE34-41C9-8995-3C8890A235BC}" destId="{C1C2B236-3947-47E4-B4B3-89863FFEFBEE}" srcOrd="0" destOrd="0" presId="urn:microsoft.com/office/officeart/2005/8/layout/process4"/>
    <dgm:cxn modelId="{8B3A19C3-4682-4A9F-BB61-20098D184A27}" srcId="{F7A5C254-5ADF-434D-A06A-9766A74FCB52}" destId="{2C67AC6D-3C2C-441C-9531-6D290ED67BA7}" srcOrd="0" destOrd="0" parTransId="{48CA325E-FDAE-4E0D-BFF0-5E93B6AD8201}" sibTransId="{BE6D375E-EDFF-40FD-A6F6-2E687A67D556}"/>
    <dgm:cxn modelId="{61A5B7C7-E093-4912-B7ED-43FB489CCC0C}" type="presParOf" srcId="{605C456E-4AE5-4374-8953-FFBBA89488B5}" destId="{6589B436-52DF-4793-A981-75DFB10B1D63}" srcOrd="0" destOrd="0" presId="urn:microsoft.com/office/officeart/2005/8/layout/process4"/>
    <dgm:cxn modelId="{5C24FE98-C58E-44A1-8639-982BB9467F37}" type="presParOf" srcId="{6589B436-52DF-4793-A981-75DFB10B1D63}" destId="{C1C2B236-3947-47E4-B4B3-89863FFEFBEE}" srcOrd="0" destOrd="0" presId="urn:microsoft.com/office/officeart/2005/8/layout/process4"/>
    <dgm:cxn modelId="{FD326B67-767D-4E53-B538-67415AA6828A}" type="presParOf" srcId="{6589B436-52DF-4793-A981-75DFB10B1D63}" destId="{581ED8B5-A08D-4D0D-80CC-35D7BE942319}" srcOrd="1" destOrd="0" presId="urn:microsoft.com/office/officeart/2005/8/layout/process4"/>
    <dgm:cxn modelId="{21512D9F-F836-4AEC-B07C-A8BA9AA24988}" type="presParOf" srcId="{6589B436-52DF-4793-A981-75DFB10B1D63}" destId="{AF9F6DCB-8A9D-4DA2-9979-7CE81FAE82E8}" srcOrd="2" destOrd="0" presId="urn:microsoft.com/office/officeart/2005/8/layout/process4"/>
    <dgm:cxn modelId="{D302C62F-80B2-40A0-AD3C-D55EBEECEEFB}" type="presParOf" srcId="{AF9F6DCB-8A9D-4DA2-9979-7CE81FAE82E8}" destId="{0765A2D7-1D1B-465D-9479-F707505D3734}" srcOrd="0" destOrd="0" presId="urn:microsoft.com/office/officeart/2005/8/layout/process4"/>
    <dgm:cxn modelId="{C8CDB9B0-5EF1-420A-8A8D-C7E7256027FE}" type="presParOf" srcId="{605C456E-4AE5-4374-8953-FFBBA89488B5}" destId="{6D47F852-8FF7-4CD2-9826-6006E033EFCB}" srcOrd="1" destOrd="0" presId="urn:microsoft.com/office/officeart/2005/8/layout/process4"/>
    <dgm:cxn modelId="{18784F7E-CAAC-4E69-8AA6-2CA9CD5E9BBA}" type="presParOf" srcId="{605C456E-4AE5-4374-8953-FFBBA89488B5}" destId="{B2BD9F4F-D5F4-41CF-8C8F-CC97E1E28CD6}" srcOrd="2" destOrd="0" presId="urn:microsoft.com/office/officeart/2005/8/layout/process4"/>
    <dgm:cxn modelId="{A7D337BE-2C64-4A32-A553-6B4794B99BCF}" type="presParOf" srcId="{B2BD9F4F-D5F4-41CF-8C8F-CC97E1E28CD6}" destId="{A6CAC878-CA73-458E-9884-3A57D65702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1D42E-78EC-45A7-9A94-7EEA979A762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A914B5-6732-495A-BBB4-DF5BD6351A61}">
      <dgm:prSet/>
      <dgm:spPr/>
      <dgm:t>
        <a:bodyPr/>
        <a:lstStyle/>
        <a:p>
          <a:r>
            <a:rPr lang="en-US"/>
            <a:t>The implementation of just culture requires investments in training, tools, and time.</a:t>
          </a:r>
        </a:p>
      </dgm:t>
    </dgm:pt>
    <dgm:pt modelId="{C499680C-D92E-4CBA-9785-612115477CD2}" type="parTrans" cxnId="{0C1A9D92-6587-4FA9-8E9E-ACBA266C8426}">
      <dgm:prSet/>
      <dgm:spPr/>
      <dgm:t>
        <a:bodyPr/>
        <a:lstStyle/>
        <a:p>
          <a:endParaRPr lang="en-US"/>
        </a:p>
      </dgm:t>
    </dgm:pt>
    <dgm:pt modelId="{733B6E8B-DDC8-48CC-B5D4-2D9785B51D7E}" type="sibTrans" cxnId="{0C1A9D92-6587-4FA9-8E9E-ACBA266C8426}">
      <dgm:prSet/>
      <dgm:spPr/>
      <dgm:t>
        <a:bodyPr/>
        <a:lstStyle/>
        <a:p>
          <a:endParaRPr lang="en-US"/>
        </a:p>
      </dgm:t>
    </dgm:pt>
    <dgm:pt modelId="{027DDAAF-7C1F-4532-930F-5E283B985E0F}">
      <dgm:prSet/>
      <dgm:spPr/>
      <dgm:t>
        <a:bodyPr/>
        <a:lstStyle/>
        <a:p>
          <a:r>
            <a:rPr lang="en-US"/>
            <a:t>If the resources are not abundant enough then a smaller company may not prioritize this switch.</a:t>
          </a:r>
        </a:p>
      </dgm:t>
    </dgm:pt>
    <dgm:pt modelId="{51412621-C70A-42F3-9E62-CCBF92E96252}" type="parTrans" cxnId="{419BD815-C5F9-4E95-9D40-9C6320B91167}">
      <dgm:prSet/>
      <dgm:spPr/>
      <dgm:t>
        <a:bodyPr/>
        <a:lstStyle/>
        <a:p>
          <a:endParaRPr lang="en-US"/>
        </a:p>
      </dgm:t>
    </dgm:pt>
    <dgm:pt modelId="{72B23460-F87F-45EA-9FDD-C18007936D3B}" type="sibTrans" cxnId="{419BD815-C5F9-4E95-9D40-9C6320B91167}">
      <dgm:prSet/>
      <dgm:spPr/>
      <dgm:t>
        <a:bodyPr/>
        <a:lstStyle/>
        <a:p>
          <a:endParaRPr lang="en-US"/>
        </a:p>
      </dgm:t>
    </dgm:pt>
    <dgm:pt modelId="{0C03CDF1-89C7-4C3E-B624-FB0E42D3343B}">
      <dgm:prSet/>
      <dgm:spPr/>
      <dgm:t>
        <a:bodyPr/>
        <a:lstStyle/>
        <a:p>
          <a:r>
            <a:rPr lang="en-US"/>
            <a:t>Delays in getting automated monitoring tools due to cost concerns would be an example of this.</a:t>
          </a:r>
        </a:p>
      </dgm:t>
    </dgm:pt>
    <dgm:pt modelId="{F17D6B39-C6A0-4A6A-A732-4980E6994E01}" type="parTrans" cxnId="{968CA07E-4039-4EEB-B20B-A3D7CB91C275}">
      <dgm:prSet/>
      <dgm:spPr/>
      <dgm:t>
        <a:bodyPr/>
        <a:lstStyle/>
        <a:p>
          <a:endParaRPr lang="en-US"/>
        </a:p>
      </dgm:t>
    </dgm:pt>
    <dgm:pt modelId="{2FC126BE-25EB-4946-9F46-4AAF083A3FA4}" type="sibTrans" cxnId="{968CA07E-4039-4EEB-B20B-A3D7CB91C275}">
      <dgm:prSet/>
      <dgm:spPr/>
      <dgm:t>
        <a:bodyPr/>
        <a:lstStyle/>
        <a:p>
          <a:endParaRPr lang="en-US"/>
        </a:p>
      </dgm:t>
    </dgm:pt>
    <dgm:pt modelId="{5BF0405E-D363-443C-9914-93DD2952F925}" type="pres">
      <dgm:prSet presAssocID="{5881D42E-78EC-45A7-9A94-7EEA979A7620}" presName="Name0" presStyleCnt="0">
        <dgm:presLayoutVars>
          <dgm:dir/>
          <dgm:animLvl val="lvl"/>
          <dgm:resizeHandles val="exact"/>
        </dgm:presLayoutVars>
      </dgm:prSet>
      <dgm:spPr/>
    </dgm:pt>
    <dgm:pt modelId="{DF316EEC-C25F-4DD5-814B-2DC63B74EB37}" type="pres">
      <dgm:prSet presAssocID="{027DDAAF-7C1F-4532-930F-5E283B985E0F}" presName="boxAndChildren" presStyleCnt="0"/>
      <dgm:spPr/>
    </dgm:pt>
    <dgm:pt modelId="{4310C911-63AF-493A-9B09-99FE22A6AB03}" type="pres">
      <dgm:prSet presAssocID="{027DDAAF-7C1F-4532-930F-5E283B985E0F}" presName="parentTextBox" presStyleLbl="node1" presStyleIdx="0" presStyleCnt="2"/>
      <dgm:spPr/>
    </dgm:pt>
    <dgm:pt modelId="{2719B346-5352-4ABD-A185-85A66E6E6DE2}" type="pres">
      <dgm:prSet presAssocID="{027DDAAF-7C1F-4532-930F-5E283B985E0F}" presName="entireBox" presStyleLbl="node1" presStyleIdx="0" presStyleCnt="2"/>
      <dgm:spPr/>
    </dgm:pt>
    <dgm:pt modelId="{888D71FC-1D4F-4BB4-9888-9FA199013361}" type="pres">
      <dgm:prSet presAssocID="{027DDAAF-7C1F-4532-930F-5E283B985E0F}" presName="descendantBox" presStyleCnt="0"/>
      <dgm:spPr/>
    </dgm:pt>
    <dgm:pt modelId="{E5374245-AFCE-4437-A83D-3A709BB67E93}" type="pres">
      <dgm:prSet presAssocID="{0C03CDF1-89C7-4C3E-B624-FB0E42D3343B}" presName="childTextBox" presStyleLbl="fgAccFollowNode1" presStyleIdx="0" presStyleCnt="1">
        <dgm:presLayoutVars>
          <dgm:bulletEnabled val="1"/>
        </dgm:presLayoutVars>
      </dgm:prSet>
      <dgm:spPr/>
    </dgm:pt>
    <dgm:pt modelId="{CEF954AA-81C8-4886-B278-E9E866839640}" type="pres">
      <dgm:prSet presAssocID="{733B6E8B-DDC8-48CC-B5D4-2D9785B51D7E}" presName="sp" presStyleCnt="0"/>
      <dgm:spPr/>
    </dgm:pt>
    <dgm:pt modelId="{8C88D827-C971-45AA-9FAE-56C3CE84D728}" type="pres">
      <dgm:prSet presAssocID="{76A914B5-6732-495A-BBB4-DF5BD6351A61}" presName="arrowAndChildren" presStyleCnt="0"/>
      <dgm:spPr/>
    </dgm:pt>
    <dgm:pt modelId="{CF72E7AE-7EF3-4616-B8E9-E08304DF0528}" type="pres">
      <dgm:prSet presAssocID="{76A914B5-6732-495A-BBB4-DF5BD6351A61}" presName="parentTextArrow" presStyleLbl="node1" presStyleIdx="1" presStyleCnt="2"/>
      <dgm:spPr/>
    </dgm:pt>
  </dgm:ptLst>
  <dgm:cxnLst>
    <dgm:cxn modelId="{419BD815-C5F9-4E95-9D40-9C6320B91167}" srcId="{5881D42E-78EC-45A7-9A94-7EEA979A7620}" destId="{027DDAAF-7C1F-4532-930F-5E283B985E0F}" srcOrd="1" destOrd="0" parTransId="{51412621-C70A-42F3-9E62-CCBF92E96252}" sibTransId="{72B23460-F87F-45EA-9FDD-C18007936D3B}"/>
    <dgm:cxn modelId="{21A8FA16-2E10-492A-97E5-5DF9CB9ABE23}" type="presOf" srcId="{5881D42E-78EC-45A7-9A94-7EEA979A7620}" destId="{5BF0405E-D363-443C-9914-93DD2952F925}" srcOrd="0" destOrd="0" presId="urn:microsoft.com/office/officeart/2005/8/layout/process4"/>
    <dgm:cxn modelId="{B1AE7D60-6FE7-408F-A767-FF493A682E01}" type="presOf" srcId="{0C03CDF1-89C7-4C3E-B624-FB0E42D3343B}" destId="{E5374245-AFCE-4437-A83D-3A709BB67E93}" srcOrd="0" destOrd="0" presId="urn:microsoft.com/office/officeart/2005/8/layout/process4"/>
    <dgm:cxn modelId="{968CA07E-4039-4EEB-B20B-A3D7CB91C275}" srcId="{027DDAAF-7C1F-4532-930F-5E283B985E0F}" destId="{0C03CDF1-89C7-4C3E-B624-FB0E42D3343B}" srcOrd="0" destOrd="0" parTransId="{F17D6B39-C6A0-4A6A-A732-4980E6994E01}" sibTransId="{2FC126BE-25EB-4946-9F46-4AAF083A3FA4}"/>
    <dgm:cxn modelId="{65724782-26CC-4B2C-A325-5B4DA471BB39}" type="presOf" srcId="{027DDAAF-7C1F-4532-930F-5E283B985E0F}" destId="{2719B346-5352-4ABD-A185-85A66E6E6DE2}" srcOrd="1" destOrd="0" presId="urn:microsoft.com/office/officeart/2005/8/layout/process4"/>
    <dgm:cxn modelId="{0C1A9D92-6587-4FA9-8E9E-ACBA266C8426}" srcId="{5881D42E-78EC-45A7-9A94-7EEA979A7620}" destId="{76A914B5-6732-495A-BBB4-DF5BD6351A61}" srcOrd="0" destOrd="0" parTransId="{C499680C-D92E-4CBA-9785-612115477CD2}" sibTransId="{733B6E8B-DDC8-48CC-B5D4-2D9785B51D7E}"/>
    <dgm:cxn modelId="{0DECA994-3ACC-491A-B43C-F2A546A426EA}" type="presOf" srcId="{76A914B5-6732-495A-BBB4-DF5BD6351A61}" destId="{CF72E7AE-7EF3-4616-B8E9-E08304DF0528}" srcOrd="0" destOrd="0" presId="urn:microsoft.com/office/officeart/2005/8/layout/process4"/>
    <dgm:cxn modelId="{F91FACB2-23F1-423F-AF1B-BB3AF0350637}" type="presOf" srcId="{027DDAAF-7C1F-4532-930F-5E283B985E0F}" destId="{4310C911-63AF-493A-9B09-99FE22A6AB03}" srcOrd="0" destOrd="0" presId="urn:microsoft.com/office/officeart/2005/8/layout/process4"/>
    <dgm:cxn modelId="{5AB10633-656A-4AE8-A503-8855A613CCAE}" type="presParOf" srcId="{5BF0405E-D363-443C-9914-93DD2952F925}" destId="{DF316EEC-C25F-4DD5-814B-2DC63B74EB37}" srcOrd="0" destOrd="0" presId="urn:microsoft.com/office/officeart/2005/8/layout/process4"/>
    <dgm:cxn modelId="{A3C3B313-B922-4BF6-A7CF-22FC9D413298}" type="presParOf" srcId="{DF316EEC-C25F-4DD5-814B-2DC63B74EB37}" destId="{4310C911-63AF-493A-9B09-99FE22A6AB03}" srcOrd="0" destOrd="0" presId="urn:microsoft.com/office/officeart/2005/8/layout/process4"/>
    <dgm:cxn modelId="{21176B76-1307-432F-AB12-89B228AD1746}" type="presParOf" srcId="{DF316EEC-C25F-4DD5-814B-2DC63B74EB37}" destId="{2719B346-5352-4ABD-A185-85A66E6E6DE2}" srcOrd="1" destOrd="0" presId="urn:microsoft.com/office/officeart/2005/8/layout/process4"/>
    <dgm:cxn modelId="{599E04AD-96D6-44CE-A254-FE1381CD497F}" type="presParOf" srcId="{DF316EEC-C25F-4DD5-814B-2DC63B74EB37}" destId="{888D71FC-1D4F-4BB4-9888-9FA199013361}" srcOrd="2" destOrd="0" presId="urn:microsoft.com/office/officeart/2005/8/layout/process4"/>
    <dgm:cxn modelId="{FDBF3EAB-81D8-4374-81A6-802695FE4181}" type="presParOf" srcId="{888D71FC-1D4F-4BB4-9888-9FA199013361}" destId="{E5374245-AFCE-4437-A83D-3A709BB67E93}" srcOrd="0" destOrd="0" presId="urn:microsoft.com/office/officeart/2005/8/layout/process4"/>
    <dgm:cxn modelId="{060F4648-D1B6-40DD-B5F8-DBA4DB16984A}" type="presParOf" srcId="{5BF0405E-D363-443C-9914-93DD2952F925}" destId="{CEF954AA-81C8-4886-B278-E9E866839640}" srcOrd="1" destOrd="0" presId="urn:microsoft.com/office/officeart/2005/8/layout/process4"/>
    <dgm:cxn modelId="{3E10635E-88A4-4C57-8404-0F43FB882FDD}" type="presParOf" srcId="{5BF0405E-D363-443C-9914-93DD2952F925}" destId="{8C88D827-C971-45AA-9FAE-56C3CE84D728}" srcOrd="2" destOrd="0" presId="urn:microsoft.com/office/officeart/2005/8/layout/process4"/>
    <dgm:cxn modelId="{F21B8AA9-D6E4-4136-87AB-BD5E8476936B}" type="presParOf" srcId="{8C88D827-C971-45AA-9FAE-56C3CE84D728}" destId="{CF72E7AE-7EF3-4616-B8E9-E08304DF05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63C6BE-79EA-4EC6-8006-1BB12C9C7CE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1216B9-4177-4E4A-BB3B-EC1912EF09DC}">
      <dgm:prSet/>
      <dgm:spPr/>
      <dgm:t>
        <a:bodyPr/>
        <a:lstStyle/>
        <a:p>
          <a:r>
            <a:rPr lang="en-US"/>
            <a:t>Build mental safety by encouraging non-punitive reporting.</a:t>
          </a:r>
        </a:p>
      </dgm:t>
    </dgm:pt>
    <dgm:pt modelId="{DD76C063-C7F9-4770-9F9A-B351B8C03A65}" type="parTrans" cxnId="{36EAD515-705F-4018-B04E-03049E0E0291}">
      <dgm:prSet/>
      <dgm:spPr/>
      <dgm:t>
        <a:bodyPr/>
        <a:lstStyle/>
        <a:p>
          <a:endParaRPr lang="en-US"/>
        </a:p>
      </dgm:t>
    </dgm:pt>
    <dgm:pt modelId="{8C995E6E-8474-41ED-B497-7D34D1CF3B1B}" type="sibTrans" cxnId="{36EAD515-705F-4018-B04E-03049E0E029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2D239F4-C7DB-449D-AA9E-269CD5BF4B89}">
      <dgm:prSet/>
      <dgm:spPr/>
      <dgm:t>
        <a:bodyPr/>
        <a:lstStyle/>
        <a:p>
          <a:r>
            <a:rPr lang="en-US"/>
            <a:t>Host regular workshops on just culture principles for all employees.</a:t>
          </a:r>
        </a:p>
      </dgm:t>
    </dgm:pt>
    <dgm:pt modelId="{1211C13E-625F-4ABA-B1FA-CA2753E6EBC8}" type="parTrans" cxnId="{12E9AB49-E9BB-42DA-B895-E69A3E7B0925}">
      <dgm:prSet/>
      <dgm:spPr/>
      <dgm:t>
        <a:bodyPr/>
        <a:lstStyle/>
        <a:p>
          <a:endParaRPr lang="en-US"/>
        </a:p>
      </dgm:t>
    </dgm:pt>
    <dgm:pt modelId="{7D1A96C2-D1D2-4C8F-870A-5B06FB2D855B}" type="sibTrans" cxnId="{12E9AB49-E9BB-42DA-B895-E69A3E7B092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E78AED9-BD41-47D1-8308-846F4FA7C3B5}">
      <dgm:prSet/>
      <dgm:spPr/>
      <dgm:t>
        <a:bodyPr/>
        <a:lstStyle/>
        <a:p>
          <a:r>
            <a:rPr lang="en-US"/>
            <a:t>Develop clear guidelines for categorizing behaviors and incidents.</a:t>
          </a:r>
        </a:p>
      </dgm:t>
    </dgm:pt>
    <dgm:pt modelId="{9AB990E1-856F-4056-AB47-697ED9E96B6F}" type="parTrans" cxnId="{0374BDEA-189E-475B-988E-1020DFB2BA66}">
      <dgm:prSet/>
      <dgm:spPr/>
      <dgm:t>
        <a:bodyPr/>
        <a:lstStyle/>
        <a:p>
          <a:endParaRPr lang="en-US"/>
        </a:p>
      </dgm:t>
    </dgm:pt>
    <dgm:pt modelId="{B05EA431-2AE8-43A2-AA3D-36C71CC02161}" type="sibTrans" cxnId="{0374BDEA-189E-475B-988E-1020DFB2BA6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D26BCC5-5C69-4C41-A94A-1A73AC7FAEB9}">
      <dgm:prSet/>
      <dgm:spPr/>
      <dgm:t>
        <a:bodyPr/>
        <a:lstStyle/>
        <a:p>
          <a:r>
            <a:rPr lang="en-US"/>
            <a:t>Allocate resources for monitoring systems and incident tracking.</a:t>
          </a:r>
        </a:p>
      </dgm:t>
    </dgm:pt>
    <dgm:pt modelId="{5600D486-57EB-47AB-9B34-E6743DF6A814}" type="parTrans" cxnId="{8674DFAC-B932-4379-9F0B-7BCEA7CF3390}">
      <dgm:prSet/>
      <dgm:spPr/>
      <dgm:t>
        <a:bodyPr/>
        <a:lstStyle/>
        <a:p>
          <a:endParaRPr lang="en-US"/>
        </a:p>
      </dgm:t>
    </dgm:pt>
    <dgm:pt modelId="{72CD33C1-2035-4C1D-8790-7740119B4348}" type="sibTrans" cxnId="{8674DFAC-B932-4379-9F0B-7BCEA7CF339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6E38DC6-03B8-40CE-BB9C-C3DBBD777A22}" type="pres">
      <dgm:prSet presAssocID="{FD63C6BE-79EA-4EC6-8006-1BB12C9C7CEF}" presName="Name0" presStyleCnt="0">
        <dgm:presLayoutVars>
          <dgm:animLvl val="lvl"/>
          <dgm:resizeHandles val="exact"/>
        </dgm:presLayoutVars>
      </dgm:prSet>
      <dgm:spPr/>
    </dgm:pt>
    <dgm:pt modelId="{4AEF4111-2B09-411D-9172-862F8A22CD37}" type="pres">
      <dgm:prSet presAssocID="{6B1216B9-4177-4E4A-BB3B-EC1912EF09DC}" presName="compositeNode" presStyleCnt="0">
        <dgm:presLayoutVars>
          <dgm:bulletEnabled val="1"/>
        </dgm:presLayoutVars>
      </dgm:prSet>
      <dgm:spPr/>
    </dgm:pt>
    <dgm:pt modelId="{5AD26EB4-7841-4B96-A6ED-280D8875CD30}" type="pres">
      <dgm:prSet presAssocID="{6B1216B9-4177-4E4A-BB3B-EC1912EF09DC}" presName="bgRect" presStyleLbl="alignNode1" presStyleIdx="0" presStyleCnt="4"/>
      <dgm:spPr/>
    </dgm:pt>
    <dgm:pt modelId="{D2A6EE26-4693-498E-9103-80B83BDF408F}" type="pres">
      <dgm:prSet presAssocID="{8C995E6E-8474-41ED-B497-7D34D1CF3B1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81F6EED-4AB0-466D-A02D-B000FE5BEF0E}" type="pres">
      <dgm:prSet presAssocID="{6B1216B9-4177-4E4A-BB3B-EC1912EF09DC}" presName="nodeRect" presStyleLbl="alignNode1" presStyleIdx="0" presStyleCnt="4">
        <dgm:presLayoutVars>
          <dgm:bulletEnabled val="1"/>
        </dgm:presLayoutVars>
      </dgm:prSet>
      <dgm:spPr/>
    </dgm:pt>
    <dgm:pt modelId="{635B5A62-5211-4140-94C7-484F1D8509B3}" type="pres">
      <dgm:prSet presAssocID="{8C995E6E-8474-41ED-B497-7D34D1CF3B1B}" presName="sibTrans" presStyleCnt="0"/>
      <dgm:spPr/>
    </dgm:pt>
    <dgm:pt modelId="{5D5941CA-6F3A-4B20-85A3-17F03692A99E}" type="pres">
      <dgm:prSet presAssocID="{12D239F4-C7DB-449D-AA9E-269CD5BF4B89}" presName="compositeNode" presStyleCnt="0">
        <dgm:presLayoutVars>
          <dgm:bulletEnabled val="1"/>
        </dgm:presLayoutVars>
      </dgm:prSet>
      <dgm:spPr/>
    </dgm:pt>
    <dgm:pt modelId="{30F8C681-6112-4580-AD4E-06CE564D6766}" type="pres">
      <dgm:prSet presAssocID="{12D239F4-C7DB-449D-AA9E-269CD5BF4B89}" presName="bgRect" presStyleLbl="alignNode1" presStyleIdx="1" presStyleCnt="4"/>
      <dgm:spPr/>
    </dgm:pt>
    <dgm:pt modelId="{2E3948E2-A6EE-43B8-88C4-3DE0042C0BCA}" type="pres">
      <dgm:prSet presAssocID="{7D1A96C2-D1D2-4C8F-870A-5B06FB2D85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1DB71FB-A8DB-4BF7-8221-CAC5551017BE}" type="pres">
      <dgm:prSet presAssocID="{12D239F4-C7DB-449D-AA9E-269CD5BF4B89}" presName="nodeRect" presStyleLbl="alignNode1" presStyleIdx="1" presStyleCnt="4">
        <dgm:presLayoutVars>
          <dgm:bulletEnabled val="1"/>
        </dgm:presLayoutVars>
      </dgm:prSet>
      <dgm:spPr/>
    </dgm:pt>
    <dgm:pt modelId="{F7B31DC7-99A8-4A9F-89FE-668211EB2881}" type="pres">
      <dgm:prSet presAssocID="{7D1A96C2-D1D2-4C8F-870A-5B06FB2D855B}" presName="sibTrans" presStyleCnt="0"/>
      <dgm:spPr/>
    </dgm:pt>
    <dgm:pt modelId="{FBFA4BB0-A90C-4D10-A6B2-48525AD60477}" type="pres">
      <dgm:prSet presAssocID="{7E78AED9-BD41-47D1-8308-846F4FA7C3B5}" presName="compositeNode" presStyleCnt="0">
        <dgm:presLayoutVars>
          <dgm:bulletEnabled val="1"/>
        </dgm:presLayoutVars>
      </dgm:prSet>
      <dgm:spPr/>
    </dgm:pt>
    <dgm:pt modelId="{F658A644-2ACC-47EB-83A0-9AB433C2DC88}" type="pres">
      <dgm:prSet presAssocID="{7E78AED9-BD41-47D1-8308-846F4FA7C3B5}" presName="bgRect" presStyleLbl="alignNode1" presStyleIdx="2" presStyleCnt="4"/>
      <dgm:spPr/>
    </dgm:pt>
    <dgm:pt modelId="{4BDB9A73-B4F0-4F8C-AE80-A866621A92E6}" type="pres">
      <dgm:prSet presAssocID="{B05EA431-2AE8-43A2-AA3D-36C71CC0216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04BCBA2-1BD3-4479-80D2-A1FE7D083617}" type="pres">
      <dgm:prSet presAssocID="{7E78AED9-BD41-47D1-8308-846F4FA7C3B5}" presName="nodeRect" presStyleLbl="alignNode1" presStyleIdx="2" presStyleCnt="4">
        <dgm:presLayoutVars>
          <dgm:bulletEnabled val="1"/>
        </dgm:presLayoutVars>
      </dgm:prSet>
      <dgm:spPr/>
    </dgm:pt>
    <dgm:pt modelId="{CC560527-E93D-42CB-ADC2-C14A0A8B1106}" type="pres">
      <dgm:prSet presAssocID="{B05EA431-2AE8-43A2-AA3D-36C71CC02161}" presName="sibTrans" presStyleCnt="0"/>
      <dgm:spPr/>
    </dgm:pt>
    <dgm:pt modelId="{FAB61D29-1B35-4A11-BD27-FA50BB4B1D28}" type="pres">
      <dgm:prSet presAssocID="{DD26BCC5-5C69-4C41-A94A-1A73AC7FAEB9}" presName="compositeNode" presStyleCnt="0">
        <dgm:presLayoutVars>
          <dgm:bulletEnabled val="1"/>
        </dgm:presLayoutVars>
      </dgm:prSet>
      <dgm:spPr/>
    </dgm:pt>
    <dgm:pt modelId="{2BAC0CAB-7476-46E3-B3EE-D2B170FF30B5}" type="pres">
      <dgm:prSet presAssocID="{DD26BCC5-5C69-4C41-A94A-1A73AC7FAEB9}" presName="bgRect" presStyleLbl="alignNode1" presStyleIdx="3" presStyleCnt="4"/>
      <dgm:spPr/>
    </dgm:pt>
    <dgm:pt modelId="{A475AABA-2297-4DC3-A1CA-EC21161B54B3}" type="pres">
      <dgm:prSet presAssocID="{72CD33C1-2035-4C1D-8790-7740119B434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446708F-E2F4-4C2D-8E6F-47F34225B18C}" type="pres">
      <dgm:prSet presAssocID="{DD26BCC5-5C69-4C41-A94A-1A73AC7FAEB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B0D6614-0CD6-4ECF-95A0-2FF9E8952E4C}" type="presOf" srcId="{12D239F4-C7DB-449D-AA9E-269CD5BF4B89}" destId="{30F8C681-6112-4580-AD4E-06CE564D6766}" srcOrd="0" destOrd="0" presId="urn:microsoft.com/office/officeart/2016/7/layout/LinearBlockProcessNumbered"/>
    <dgm:cxn modelId="{36EAD515-705F-4018-B04E-03049E0E0291}" srcId="{FD63C6BE-79EA-4EC6-8006-1BB12C9C7CEF}" destId="{6B1216B9-4177-4E4A-BB3B-EC1912EF09DC}" srcOrd="0" destOrd="0" parTransId="{DD76C063-C7F9-4770-9F9A-B351B8C03A65}" sibTransId="{8C995E6E-8474-41ED-B497-7D34D1CF3B1B}"/>
    <dgm:cxn modelId="{9D53CB20-4717-423F-81E7-F549D9AFED52}" type="presOf" srcId="{12D239F4-C7DB-449D-AA9E-269CD5BF4B89}" destId="{41DB71FB-A8DB-4BF7-8221-CAC5551017BE}" srcOrd="1" destOrd="0" presId="urn:microsoft.com/office/officeart/2016/7/layout/LinearBlockProcessNumbered"/>
    <dgm:cxn modelId="{5EB7F53E-4784-46DB-A3EB-ED8B97CDA5D9}" type="presOf" srcId="{B05EA431-2AE8-43A2-AA3D-36C71CC02161}" destId="{4BDB9A73-B4F0-4F8C-AE80-A866621A92E6}" srcOrd="0" destOrd="0" presId="urn:microsoft.com/office/officeart/2016/7/layout/LinearBlockProcessNumbered"/>
    <dgm:cxn modelId="{28DAB143-83C0-4113-94B0-5848F1F46829}" type="presOf" srcId="{8C995E6E-8474-41ED-B497-7D34D1CF3B1B}" destId="{D2A6EE26-4693-498E-9103-80B83BDF408F}" srcOrd="0" destOrd="0" presId="urn:microsoft.com/office/officeart/2016/7/layout/LinearBlockProcessNumbered"/>
    <dgm:cxn modelId="{15222E44-178E-46A2-B7A3-1CE5D72AF5A1}" type="presOf" srcId="{DD26BCC5-5C69-4C41-A94A-1A73AC7FAEB9}" destId="{4446708F-E2F4-4C2D-8E6F-47F34225B18C}" srcOrd="1" destOrd="0" presId="urn:microsoft.com/office/officeart/2016/7/layout/LinearBlockProcessNumbered"/>
    <dgm:cxn modelId="{12E9AB49-E9BB-42DA-B895-E69A3E7B0925}" srcId="{FD63C6BE-79EA-4EC6-8006-1BB12C9C7CEF}" destId="{12D239F4-C7DB-449D-AA9E-269CD5BF4B89}" srcOrd="1" destOrd="0" parTransId="{1211C13E-625F-4ABA-B1FA-CA2753E6EBC8}" sibTransId="{7D1A96C2-D1D2-4C8F-870A-5B06FB2D855B}"/>
    <dgm:cxn modelId="{28CC8B72-AD8D-4972-999E-C3E53C65BCE4}" type="presOf" srcId="{DD26BCC5-5C69-4C41-A94A-1A73AC7FAEB9}" destId="{2BAC0CAB-7476-46E3-B3EE-D2B170FF30B5}" srcOrd="0" destOrd="0" presId="urn:microsoft.com/office/officeart/2016/7/layout/LinearBlockProcessNumbered"/>
    <dgm:cxn modelId="{84197C7D-C0D9-4BD8-830F-9F966197743B}" type="presOf" srcId="{7E78AED9-BD41-47D1-8308-846F4FA7C3B5}" destId="{F658A644-2ACC-47EB-83A0-9AB433C2DC88}" srcOrd="0" destOrd="0" presId="urn:microsoft.com/office/officeart/2016/7/layout/LinearBlockProcessNumbered"/>
    <dgm:cxn modelId="{41C36F88-DB15-4782-9F2B-DC3A01F77EAD}" type="presOf" srcId="{7D1A96C2-D1D2-4C8F-870A-5B06FB2D855B}" destId="{2E3948E2-A6EE-43B8-88C4-3DE0042C0BCA}" srcOrd="0" destOrd="0" presId="urn:microsoft.com/office/officeart/2016/7/layout/LinearBlockProcessNumbered"/>
    <dgm:cxn modelId="{AAF5A68A-FD92-4ACA-B355-204D98F488D2}" type="presOf" srcId="{72CD33C1-2035-4C1D-8790-7740119B4348}" destId="{A475AABA-2297-4DC3-A1CA-EC21161B54B3}" srcOrd="0" destOrd="0" presId="urn:microsoft.com/office/officeart/2016/7/layout/LinearBlockProcessNumbered"/>
    <dgm:cxn modelId="{3D16A892-27D9-4003-959D-50A9D54B3D1D}" type="presOf" srcId="{7E78AED9-BD41-47D1-8308-846F4FA7C3B5}" destId="{A04BCBA2-1BD3-4479-80D2-A1FE7D083617}" srcOrd="1" destOrd="0" presId="urn:microsoft.com/office/officeart/2016/7/layout/LinearBlockProcessNumbered"/>
    <dgm:cxn modelId="{9CE85299-BDF1-461C-87C3-6EE255C04E3A}" type="presOf" srcId="{FD63C6BE-79EA-4EC6-8006-1BB12C9C7CEF}" destId="{B6E38DC6-03B8-40CE-BB9C-C3DBBD777A22}" srcOrd="0" destOrd="0" presId="urn:microsoft.com/office/officeart/2016/7/layout/LinearBlockProcessNumbered"/>
    <dgm:cxn modelId="{84EDEAA9-955F-4FE9-AEDE-A3362D8EB687}" type="presOf" srcId="{6B1216B9-4177-4E4A-BB3B-EC1912EF09DC}" destId="{5AD26EB4-7841-4B96-A6ED-280D8875CD30}" srcOrd="0" destOrd="0" presId="urn:microsoft.com/office/officeart/2016/7/layout/LinearBlockProcessNumbered"/>
    <dgm:cxn modelId="{8674DFAC-B932-4379-9F0B-7BCEA7CF3390}" srcId="{FD63C6BE-79EA-4EC6-8006-1BB12C9C7CEF}" destId="{DD26BCC5-5C69-4C41-A94A-1A73AC7FAEB9}" srcOrd="3" destOrd="0" parTransId="{5600D486-57EB-47AB-9B34-E6743DF6A814}" sibTransId="{72CD33C1-2035-4C1D-8790-7740119B4348}"/>
    <dgm:cxn modelId="{0374BDEA-189E-475B-988E-1020DFB2BA66}" srcId="{FD63C6BE-79EA-4EC6-8006-1BB12C9C7CEF}" destId="{7E78AED9-BD41-47D1-8308-846F4FA7C3B5}" srcOrd="2" destOrd="0" parTransId="{9AB990E1-856F-4056-AB47-697ED9E96B6F}" sibTransId="{B05EA431-2AE8-43A2-AA3D-36C71CC02161}"/>
    <dgm:cxn modelId="{6D03B7EC-CA0B-41C5-BCD9-79C11257A7F9}" type="presOf" srcId="{6B1216B9-4177-4E4A-BB3B-EC1912EF09DC}" destId="{081F6EED-4AB0-466D-A02D-B000FE5BEF0E}" srcOrd="1" destOrd="0" presId="urn:microsoft.com/office/officeart/2016/7/layout/LinearBlockProcessNumbered"/>
    <dgm:cxn modelId="{B9D72CA4-4232-439A-89D1-EE87CBA846BA}" type="presParOf" srcId="{B6E38DC6-03B8-40CE-BB9C-C3DBBD777A22}" destId="{4AEF4111-2B09-411D-9172-862F8A22CD37}" srcOrd="0" destOrd="0" presId="urn:microsoft.com/office/officeart/2016/7/layout/LinearBlockProcessNumbered"/>
    <dgm:cxn modelId="{100B1325-74F8-468F-96B3-923B85AE40C0}" type="presParOf" srcId="{4AEF4111-2B09-411D-9172-862F8A22CD37}" destId="{5AD26EB4-7841-4B96-A6ED-280D8875CD30}" srcOrd="0" destOrd="0" presId="urn:microsoft.com/office/officeart/2016/7/layout/LinearBlockProcessNumbered"/>
    <dgm:cxn modelId="{D92F0A81-D142-4AAB-8541-C35A1BB1D50F}" type="presParOf" srcId="{4AEF4111-2B09-411D-9172-862F8A22CD37}" destId="{D2A6EE26-4693-498E-9103-80B83BDF408F}" srcOrd="1" destOrd="0" presId="urn:microsoft.com/office/officeart/2016/7/layout/LinearBlockProcessNumbered"/>
    <dgm:cxn modelId="{0EFA208D-AB84-4F19-8A66-3D669C956119}" type="presParOf" srcId="{4AEF4111-2B09-411D-9172-862F8A22CD37}" destId="{081F6EED-4AB0-466D-A02D-B000FE5BEF0E}" srcOrd="2" destOrd="0" presId="urn:microsoft.com/office/officeart/2016/7/layout/LinearBlockProcessNumbered"/>
    <dgm:cxn modelId="{384E37CA-1766-4FF5-857B-D91084C6D7F3}" type="presParOf" srcId="{B6E38DC6-03B8-40CE-BB9C-C3DBBD777A22}" destId="{635B5A62-5211-4140-94C7-484F1D8509B3}" srcOrd="1" destOrd="0" presId="urn:microsoft.com/office/officeart/2016/7/layout/LinearBlockProcessNumbered"/>
    <dgm:cxn modelId="{AA5D545A-327B-4835-BE0C-3655D311B336}" type="presParOf" srcId="{B6E38DC6-03B8-40CE-BB9C-C3DBBD777A22}" destId="{5D5941CA-6F3A-4B20-85A3-17F03692A99E}" srcOrd="2" destOrd="0" presId="urn:microsoft.com/office/officeart/2016/7/layout/LinearBlockProcessNumbered"/>
    <dgm:cxn modelId="{3D01483F-A5E9-406F-B216-AB400CFC356B}" type="presParOf" srcId="{5D5941CA-6F3A-4B20-85A3-17F03692A99E}" destId="{30F8C681-6112-4580-AD4E-06CE564D6766}" srcOrd="0" destOrd="0" presId="urn:microsoft.com/office/officeart/2016/7/layout/LinearBlockProcessNumbered"/>
    <dgm:cxn modelId="{5400FC7E-FFCC-49A2-B6F0-0B85EA3391C6}" type="presParOf" srcId="{5D5941CA-6F3A-4B20-85A3-17F03692A99E}" destId="{2E3948E2-A6EE-43B8-88C4-3DE0042C0BCA}" srcOrd="1" destOrd="0" presId="urn:microsoft.com/office/officeart/2016/7/layout/LinearBlockProcessNumbered"/>
    <dgm:cxn modelId="{040CE501-5100-48B2-879E-C50F6CFB9286}" type="presParOf" srcId="{5D5941CA-6F3A-4B20-85A3-17F03692A99E}" destId="{41DB71FB-A8DB-4BF7-8221-CAC5551017BE}" srcOrd="2" destOrd="0" presId="urn:microsoft.com/office/officeart/2016/7/layout/LinearBlockProcessNumbered"/>
    <dgm:cxn modelId="{F0EBEC7C-8A04-42C6-80AB-5353A15DBE9A}" type="presParOf" srcId="{B6E38DC6-03B8-40CE-BB9C-C3DBBD777A22}" destId="{F7B31DC7-99A8-4A9F-89FE-668211EB2881}" srcOrd="3" destOrd="0" presId="urn:microsoft.com/office/officeart/2016/7/layout/LinearBlockProcessNumbered"/>
    <dgm:cxn modelId="{07EA0DBA-F107-41E6-B5C5-F6DE069B14D4}" type="presParOf" srcId="{B6E38DC6-03B8-40CE-BB9C-C3DBBD777A22}" destId="{FBFA4BB0-A90C-4D10-A6B2-48525AD60477}" srcOrd="4" destOrd="0" presId="urn:microsoft.com/office/officeart/2016/7/layout/LinearBlockProcessNumbered"/>
    <dgm:cxn modelId="{F857BAAB-6567-4269-9A56-80890D83975B}" type="presParOf" srcId="{FBFA4BB0-A90C-4D10-A6B2-48525AD60477}" destId="{F658A644-2ACC-47EB-83A0-9AB433C2DC88}" srcOrd="0" destOrd="0" presId="urn:microsoft.com/office/officeart/2016/7/layout/LinearBlockProcessNumbered"/>
    <dgm:cxn modelId="{29BEC6CC-EF35-44A4-B915-236CACF50D0C}" type="presParOf" srcId="{FBFA4BB0-A90C-4D10-A6B2-48525AD60477}" destId="{4BDB9A73-B4F0-4F8C-AE80-A866621A92E6}" srcOrd="1" destOrd="0" presId="urn:microsoft.com/office/officeart/2016/7/layout/LinearBlockProcessNumbered"/>
    <dgm:cxn modelId="{42DFB45A-9682-43AA-B9B2-C1BD6C8A7257}" type="presParOf" srcId="{FBFA4BB0-A90C-4D10-A6B2-48525AD60477}" destId="{A04BCBA2-1BD3-4479-80D2-A1FE7D083617}" srcOrd="2" destOrd="0" presId="urn:microsoft.com/office/officeart/2016/7/layout/LinearBlockProcessNumbered"/>
    <dgm:cxn modelId="{3940629C-3639-4983-A0D5-A1E586BE88E9}" type="presParOf" srcId="{B6E38DC6-03B8-40CE-BB9C-C3DBBD777A22}" destId="{CC560527-E93D-42CB-ADC2-C14A0A8B1106}" srcOrd="5" destOrd="0" presId="urn:microsoft.com/office/officeart/2016/7/layout/LinearBlockProcessNumbered"/>
    <dgm:cxn modelId="{5094073D-B994-45DB-B688-5A65B1A6B608}" type="presParOf" srcId="{B6E38DC6-03B8-40CE-BB9C-C3DBBD777A22}" destId="{FAB61D29-1B35-4A11-BD27-FA50BB4B1D28}" srcOrd="6" destOrd="0" presId="urn:microsoft.com/office/officeart/2016/7/layout/LinearBlockProcessNumbered"/>
    <dgm:cxn modelId="{BB0724C0-1A5D-4D99-81A0-3D5FD22FB96F}" type="presParOf" srcId="{FAB61D29-1B35-4A11-BD27-FA50BB4B1D28}" destId="{2BAC0CAB-7476-46E3-B3EE-D2B170FF30B5}" srcOrd="0" destOrd="0" presId="urn:microsoft.com/office/officeart/2016/7/layout/LinearBlockProcessNumbered"/>
    <dgm:cxn modelId="{5F928209-1435-4679-BECE-2C8DE8AFB04F}" type="presParOf" srcId="{FAB61D29-1B35-4A11-BD27-FA50BB4B1D28}" destId="{A475AABA-2297-4DC3-A1CA-EC21161B54B3}" srcOrd="1" destOrd="0" presId="urn:microsoft.com/office/officeart/2016/7/layout/LinearBlockProcessNumbered"/>
    <dgm:cxn modelId="{0732113D-8BB7-45D6-8354-E0C8F2D2ED37}" type="presParOf" srcId="{FAB61D29-1B35-4A11-BD27-FA50BB4B1D28}" destId="{4446708F-E2F4-4C2D-8E6F-47F34225B18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DD4CF-0C49-485B-AB6C-0D48AB66DB67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this is the case, critical issues go unreported and lead to recurring errors and system vulnerabilities.</a:t>
          </a:r>
        </a:p>
      </dsp:txBody>
      <dsp:txXfrm>
        <a:off x="0" y="3291729"/>
        <a:ext cx="6666833" cy="1166254"/>
      </dsp:txXfrm>
    </dsp:sp>
    <dsp:sp modelId="{8F69B5C4-A85B-4D42-8DCE-EF491D779C0E}">
      <dsp:nvSpPr>
        <dsp:cNvPr id="0" name=""/>
        <dsp:cNvSpPr/>
      </dsp:nvSpPr>
      <dsp:spPr>
        <a:xfrm>
          <a:off x="0" y="4414789"/>
          <a:ext cx="6666833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 example of this would be developers hesitating to report a bug introduced during a sprint.</a:t>
          </a:r>
        </a:p>
      </dsp:txBody>
      <dsp:txXfrm>
        <a:off x="0" y="4414789"/>
        <a:ext cx="6666833" cy="993476"/>
      </dsp:txXfrm>
    </dsp:sp>
    <dsp:sp modelId="{FE643794-26F2-4B25-BCFB-EC99EE716BA2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Employees fear reporting mistakes due to possible punishment or blame.</a:t>
          </a:r>
        </a:p>
      </dsp:txBody>
      <dsp:txXfrm rot="10800000">
        <a:off x="0" y="2459"/>
        <a:ext cx="6666833" cy="2158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79B10-E406-45B3-B251-6DAD1EE720F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this is the case, it may lead to misaligned expectations and inconsistent incident handling.</a:t>
          </a:r>
        </a:p>
      </dsp:txBody>
      <dsp:txXfrm>
        <a:off x="0" y="3291729"/>
        <a:ext cx="6666833" cy="1166254"/>
      </dsp:txXfrm>
    </dsp:sp>
    <dsp:sp modelId="{63374390-4D48-493D-B257-633691BB0241}">
      <dsp:nvSpPr>
        <dsp:cNvPr id="0" name=""/>
        <dsp:cNvSpPr/>
      </dsp:nvSpPr>
      <dsp:spPr>
        <a:xfrm>
          <a:off x="0" y="4414789"/>
          <a:ext cx="6666833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example of this would be teams interpreting security protocol breaches differently during incident reviews.</a:t>
          </a:r>
        </a:p>
      </dsp:txBody>
      <dsp:txXfrm>
        <a:off x="0" y="4414789"/>
        <a:ext cx="6666833" cy="993476"/>
      </dsp:txXfrm>
    </dsp:sp>
    <dsp:sp modelId="{23C888D0-FD25-4175-9D10-4F094F83455B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Uncertainty about what defines errors, at-risk actions, and recklessness.</a:t>
          </a:r>
        </a:p>
      </dsp:txBody>
      <dsp:txXfrm rot="10800000">
        <a:off x="0" y="2459"/>
        <a:ext cx="6666833" cy="2158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D8B5-A08D-4D0D-80CC-35D7BE942319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this barrier is run into then the organization can fail to fully integrate just culture principles.</a:t>
          </a:r>
        </a:p>
      </dsp:txBody>
      <dsp:txXfrm>
        <a:off x="0" y="3291729"/>
        <a:ext cx="6666833" cy="1166254"/>
      </dsp:txXfrm>
    </dsp:sp>
    <dsp:sp modelId="{0765A2D7-1D1B-465D-9479-F707505D3734}">
      <dsp:nvSpPr>
        <dsp:cNvPr id="0" name=""/>
        <dsp:cNvSpPr/>
      </dsp:nvSpPr>
      <dsp:spPr>
        <a:xfrm>
          <a:off x="0" y="4414789"/>
          <a:ext cx="6666833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example of this is reluctance to swap traditional performance metrics with collaborative feedback mechanisms.</a:t>
          </a:r>
        </a:p>
      </dsp:txBody>
      <dsp:txXfrm>
        <a:off x="0" y="4414789"/>
        <a:ext cx="6666833" cy="993476"/>
      </dsp:txXfrm>
    </dsp:sp>
    <dsp:sp modelId="{A6CAC878-CA73-458E-9884-3A57D6570217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Employees and leadership could resist changing from punitive to learning-focused models.</a:t>
          </a:r>
        </a:p>
      </dsp:txBody>
      <dsp:txXfrm rot="10800000">
        <a:off x="0" y="2459"/>
        <a:ext cx="6666833" cy="2158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B346-5352-4ABD-A185-85A66E6E6DE2}">
      <dsp:nvSpPr>
        <dsp:cNvPr id="0" name=""/>
        <dsp:cNvSpPr/>
      </dsp:nvSpPr>
      <dsp:spPr>
        <a:xfrm>
          <a:off x="0" y="3427105"/>
          <a:ext cx="5811128" cy="22485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the resources are not abundant enough then a smaller company may not prioritize this switch.</a:t>
          </a:r>
        </a:p>
      </dsp:txBody>
      <dsp:txXfrm>
        <a:off x="0" y="3427105"/>
        <a:ext cx="5811128" cy="1214218"/>
      </dsp:txXfrm>
    </dsp:sp>
    <dsp:sp modelId="{E5374245-AFCE-4437-A83D-3A709BB67E93}">
      <dsp:nvSpPr>
        <dsp:cNvPr id="0" name=""/>
        <dsp:cNvSpPr/>
      </dsp:nvSpPr>
      <dsp:spPr>
        <a:xfrm>
          <a:off x="0" y="4596353"/>
          <a:ext cx="5811128" cy="1034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Delays in getting automated monitoring tools due to cost concerns would be an example of this.</a:t>
          </a:r>
        </a:p>
      </dsp:txBody>
      <dsp:txXfrm>
        <a:off x="0" y="4596353"/>
        <a:ext cx="5811128" cy="1034334"/>
      </dsp:txXfrm>
    </dsp:sp>
    <dsp:sp modelId="{CF72E7AE-7EF3-4616-B8E9-E08304DF0528}">
      <dsp:nvSpPr>
        <dsp:cNvPr id="0" name=""/>
        <dsp:cNvSpPr/>
      </dsp:nvSpPr>
      <dsp:spPr>
        <a:xfrm rot="10800000">
          <a:off x="0" y="2560"/>
          <a:ext cx="5811128" cy="345827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implementation of just culture requires investments in training, tools, and time.</a:t>
          </a:r>
        </a:p>
      </dsp:txBody>
      <dsp:txXfrm rot="10800000">
        <a:off x="0" y="2560"/>
        <a:ext cx="5811128" cy="22470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26EB4-7841-4B96-A6ED-280D8875CD30}">
      <dsp:nvSpPr>
        <dsp:cNvPr id="0" name=""/>
        <dsp:cNvSpPr/>
      </dsp:nvSpPr>
      <dsp:spPr>
        <a:xfrm>
          <a:off x="130" y="1783577"/>
          <a:ext cx="1572304" cy="1886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mental safety by encouraging non-punitive reporting.</a:t>
          </a:r>
        </a:p>
      </dsp:txBody>
      <dsp:txXfrm>
        <a:off x="130" y="2538283"/>
        <a:ext cx="1572304" cy="1132059"/>
      </dsp:txXfrm>
    </dsp:sp>
    <dsp:sp modelId="{D2A6EE26-4693-498E-9103-80B83BDF408F}">
      <dsp:nvSpPr>
        <dsp:cNvPr id="0" name=""/>
        <dsp:cNvSpPr/>
      </dsp:nvSpPr>
      <dsp:spPr>
        <a:xfrm>
          <a:off x="130" y="1783577"/>
          <a:ext cx="1572304" cy="754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130" y="1783577"/>
        <a:ext cx="1572304" cy="754706"/>
      </dsp:txXfrm>
    </dsp:sp>
    <dsp:sp modelId="{30F8C681-6112-4580-AD4E-06CE564D6766}">
      <dsp:nvSpPr>
        <dsp:cNvPr id="0" name=""/>
        <dsp:cNvSpPr/>
      </dsp:nvSpPr>
      <dsp:spPr>
        <a:xfrm>
          <a:off x="1698219" y="1783577"/>
          <a:ext cx="1572304" cy="1886765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Host regular workshops on just culture principles for all employees.</a:t>
          </a:r>
        </a:p>
      </dsp:txBody>
      <dsp:txXfrm>
        <a:off x="1698219" y="2538283"/>
        <a:ext cx="1572304" cy="1132059"/>
      </dsp:txXfrm>
    </dsp:sp>
    <dsp:sp modelId="{2E3948E2-A6EE-43B8-88C4-3DE0042C0BCA}">
      <dsp:nvSpPr>
        <dsp:cNvPr id="0" name=""/>
        <dsp:cNvSpPr/>
      </dsp:nvSpPr>
      <dsp:spPr>
        <a:xfrm>
          <a:off x="1698219" y="1783577"/>
          <a:ext cx="1572304" cy="754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698219" y="1783577"/>
        <a:ext cx="1572304" cy="754706"/>
      </dsp:txXfrm>
    </dsp:sp>
    <dsp:sp modelId="{F658A644-2ACC-47EB-83A0-9AB433C2DC88}">
      <dsp:nvSpPr>
        <dsp:cNvPr id="0" name=""/>
        <dsp:cNvSpPr/>
      </dsp:nvSpPr>
      <dsp:spPr>
        <a:xfrm>
          <a:off x="3396308" y="1783577"/>
          <a:ext cx="1572304" cy="1886765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clear guidelines for categorizing behaviors and incidents.</a:t>
          </a:r>
        </a:p>
      </dsp:txBody>
      <dsp:txXfrm>
        <a:off x="3396308" y="2538283"/>
        <a:ext cx="1572304" cy="1132059"/>
      </dsp:txXfrm>
    </dsp:sp>
    <dsp:sp modelId="{4BDB9A73-B4F0-4F8C-AE80-A866621A92E6}">
      <dsp:nvSpPr>
        <dsp:cNvPr id="0" name=""/>
        <dsp:cNvSpPr/>
      </dsp:nvSpPr>
      <dsp:spPr>
        <a:xfrm>
          <a:off x="3396308" y="1783577"/>
          <a:ext cx="1572304" cy="754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396308" y="1783577"/>
        <a:ext cx="1572304" cy="754706"/>
      </dsp:txXfrm>
    </dsp:sp>
    <dsp:sp modelId="{2BAC0CAB-7476-46E3-B3EE-D2B170FF30B5}">
      <dsp:nvSpPr>
        <dsp:cNvPr id="0" name=""/>
        <dsp:cNvSpPr/>
      </dsp:nvSpPr>
      <dsp:spPr>
        <a:xfrm>
          <a:off x="5094397" y="1783577"/>
          <a:ext cx="1572304" cy="188676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Allocate resources for monitoring systems and incident tracking.</a:t>
          </a:r>
        </a:p>
      </dsp:txBody>
      <dsp:txXfrm>
        <a:off x="5094397" y="2538283"/>
        <a:ext cx="1572304" cy="1132059"/>
      </dsp:txXfrm>
    </dsp:sp>
    <dsp:sp modelId="{A475AABA-2297-4DC3-A1CA-EC21161B54B3}">
      <dsp:nvSpPr>
        <dsp:cNvPr id="0" name=""/>
        <dsp:cNvSpPr/>
      </dsp:nvSpPr>
      <dsp:spPr>
        <a:xfrm>
          <a:off x="5094397" y="1783577"/>
          <a:ext cx="1572304" cy="754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094397" y="1783577"/>
        <a:ext cx="1572304" cy="754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Barriers to Implementing  Just Culture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Aaron Crose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Module 9.2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2EFEC-AADB-1EFF-2333-C0AE1F04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"Just Culture"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6185-ECCD-52EA-B46F-5FBBE5B8E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 framework that balances accountability with learning from errors to improve safety and system reliability.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Essential for fostering innovation, security, and team collaboration while minimizing risks.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88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8204-86C3-8AFC-AF1B-10988212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Barrier 1: Fear of Retaliation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F03A3E0-80F4-02FD-5ACE-83F867CE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861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5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FC29-3994-1956-AE92-8B32CA50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Barrier 2: Lack of Clear Behavioral Standards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E937714-FB76-5C7F-84A0-664BDE811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4033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735F-C6F3-6096-EA74-D9D5CB8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Barrier 3: Resistance to 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B1E6FA-C36D-5B56-4F2A-7C8EEAF17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467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0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544C5-C814-E4E3-D5B1-38BC81AA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Barrier 4: Resource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6E3C1-87C1-B624-1462-BECA0AC05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7452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4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013DB-B2F1-3F20-EEE3-DFF84F4A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Strategies to Overcome Barriers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E21DF9-52D0-90B1-1EC7-32EB94482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7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5AA-3131-F9C0-B261-A4A67CCA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Cycle of Just Culture</a:t>
            </a:r>
          </a:p>
        </p:txBody>
      </p:sp>
      <p:pic>
        <p:nvPicPr>
          <p:cNvPr id="4" name="Content Placeholder 3" descr="A diagram of a culture algorithm&#10;&#10;Description automatically generated">
            <a:extLst>
              <a:ext uri="{FF2B5EF4-FFF2-40B4-BE49-F238E27FC236}">
                <a16:creationId xmlns:a16="http://schemas.microsoft.com/office/drawing/2014/main" id="{871782DE-7CE3-8BA3-2269-E89CA5A0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575" y="1387694"/>
            <a:ext cx="4738091" cy="4806786"/>
          </a:xfrm>
        </p:spPr>
      </p:pic>
    </p:spTree>
    <p:extLst>
      <p:ext uri="{BB962C8B-B14F-4D97-AF65-F5344CB8AC3E}">
        <p14:creationId xmlns:p14="http://schemas.microsoft.com/office/powerpoint/2010/main" val="3665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Barriers to Implementing  Just Culture</vt:lpstr>
      <vt:lpstr>What is "Just Culture"</vt:lpstr>
      <vt:lpstr>Barrier 1: Fear of Retaliation</vt:lpstr>
      <vt:lpstr>Barrier 2: Lack of Clear Behavioral Standards</vt:lpstr>
      <vt:lpstr>Barrier 3: Resistance to Change</vt:lpstr>
      <vt:lpstr>Barrier 4: Resource Limitations</vt:lpstr>
      <vt:lpstr>Strategies to Overcome Barriers</vt:lpstr>
      <vt:lpstr>The Cycle of Just 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2024-12-09T00:07:18Z</dcterms:created>
  <dcterms:modified xsi:type="dcterms:W3CDTF">2024-12-09T01:20:31Z</dcterms:modified>
</cp:coreProperties>
</file>