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92BE2-CE5C-CEFE-BB71-CDA2E0792C2E}" v="142" dt="2024-12-01T23:28:1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E4FF4-9CA8-4E7E-853C-3A85FBF655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0E8D16-3E69-4A9F-AEDC-ADDD522333AD}">
      <dgm:prSet/>
      <dgm:spPr/>
      <dgm:t>
        <a:bodyPr/>
        <a:lstStyle/>
        <a:p>
          <a:r>
            <a:rPr lang="en-US"/>
            <a:t>Maintain 24/7 system reliability.</a:t>
          </a:r>
        </a:p>
      </dgm:t>
    </dgm:pt>
    <dgm:pt modelId="{88B6B96B-EAA8-4ED0-A05F-3A3F1AA38BEC}" type="parTrans" cxnId="{DC796CA2-F2D2-49BB-BCE5-9D63AFAFBEA7}">
      <dgm:prSet/>
      <dgm:spPr/>
      <dgm:t>
        <a:bodyPr/>
        <a:lstStyle/>
        <a:p>
          <a:endParaRPr lang="en-US"/>
        </a:p>
      </dgm:t>
    </dgm:pt>
    <dgm:pt modelId="{89F4B086-E1AD-4A27-8DE7-89DCD72FA42C}" type="sibTrans" cxnId="{DC796CA2-F2D2-49BB-BCE5-9D63AFAFBEA7}">
      <dgm:prSet/>
      <dgm:spPr/>
      <dgm:t>
        <a:bodyPr/>
        <a:lstStyle/>
        <a:p>
          <a:endParaRPr lang="en-US"/>
        </a:p>
      </dgm:t>
    </dgm:pt>
    <dgm:pt modelId="{00FE3997-1BAD-43A0-8782-68A1497E2FCF}">
      <dgm:prSet/>
      <dgm:spPr/>
      <dgm:t>
        <a:bodyPr/>
        <a:lstStyle/>
        <a:p>
          <a:r>
            <a:rPr lang="en-US"/>
            <a:t>Distribute workload evenly among team members.</a:t>
          </a:r>
        </a:p>
      </dgm:t>
    </dgm:pt>
    <dgm:pt modelId="{F5482060-4E3A-4E47-9BB9-2F8BD6CB1256}" type="parTrans" cxnId="{010135FB-6596-4E99-9781-9B2257753F8E}">
      <dgm:prSet/>
      <dgm:spPr/>
      <dgm:t>
        <a:bodyPr/>
        <a:lstStyle/>
        <a:p>
          <a:endParaRPr lang="en-US"/>
        </a:p>
      </dgm:t>
    </dgm:pt>
    <dgm:pt modelId="{C3E72CC8-F0B0-4606-BE33-11E7F23ADE13}" type="sibTrans" cxnId="{010135FB-6596-4E99-9781-9B2257753F8E}">
      <dgm:prSet/>
      <dgm:spPr/>
      <dgm:t>
        <a:bodyPr/>
        <a:lstStyle/>
        <a:p>
          <a:endParaRPr lang="en-US"/>
        </a:p>
      </dgm:t>
    </dgm:pt>
    <dgm:pt modelId="{B9B425B5-4CCA-4C34-B5C7-4924BEEEAC69}">
      <dgm:prSet/>
      <dgm:spPr/>
      <dgm:t>
        <a:bodyPr/>
        <a:lstStyle/>
        <a:p>
          <a:r>
            <a:rPr lang="en-US"/>
            <a:t>Promote accountability and knowledge sharing.</a:t>
          </a:r>
        </a:p>
      </dgm:t>
    </dgm:pt>
    <dgm:pt modelId="{0AAD0BA0-A96C-4E53-857B-D63F1E5CFB2E}" type="parTrans" cxnId="{BC0B104E-C898-411D-BF32-8F6F87E5ABCC}">
      <dgm:prSet/>
      <dgm:spPr/>
      <dgm:t>
        <a:bodyPr/>
        <a:lstStyle/>
        <a:p>
          <a:endParaRPr lang="en-US"/>
        </a:p>
      </dgm:t>
    </dgm:pt>
    <dgm:pt modelId="{0AA42AD3-3FB9-4BC6-9235-17517E2772F9}" type="sibTrans" cxnId="{BC0B104E-C898-411D-BF32-8F6F87E5ABCC}">
      <dgm:prSet/>
      <dgm:spPr/>
      <dgm:t>
        <a:bodyPr/>
        <a:lstStyle/>
        <a:p>
          <a:endParaRPr lang="en-US"/>
        </a:p>
      </dgm:t>
    </dgm:pt>
    <dgm:pt modelId="{9BB9E84C-91DD-4E08-9932-D4868DA26675}">
      <dgm:prSet/>
      <dgm:spPr/>
      <dgm:t>
        <a:bodyPr/>
        <a:lstStyle/>
        <a:p>
          <a:r>
            <a:rPr lang="en-US"/>
            <a:t>Ensure rapid incident resolution with minimal disruption.</a:t>
          </a:r>
        </a:p>
      </dgm:t>
    </dgm:pt>
    <dgm:pt modelId="{86CAEBDF-361E-4F7A-A622-5C2D8061D87A}" type="parTrans" cxnId="{5C867814-302C-4D37-925B-B9D9316D1550}">
      <dgm:prSet/>
      <dgm:spPr/>
      <dgm:t>
        <a:bodyPr/>
        <a:lstStyle/>
        <a:p>
          <a:endParaRPr lang="en-US"/>
        </a:p>
      </dgm:t>
    </dgm:pt>
    <dgm:pt modelId="{FD1DA0C3-3E3B-4867-9301-A97245F9D7B0}" type="sibTrans" cxnId="{5C867814-302C-4D37-925B-B9D9316D1550}">
      <dgm:prSet/>
      <dgm:spPr/>
      <dgm:t>
        <a:bodyPr/>
        <a:lstStyle/>
        <a:p>
          <a:endParaRPr lang="en-US"/>
        </a:p>
      </dgm:t>
    </dgm:pt>
    <dgm:pt modelId="{809FDEC7-F343-4C64-B03D-7B46FEBBF071}" type="pres">
      <dgm:prSet presAssocID="{3DFE4FF4-9CA8-4E7E-853C-3A85FBF65527}" presName="root" presStyleCnt="0">
        <dgm:presLayoutVars>
          <dgm:dir/>
          <dgm:resizeHandles val="exact"/>
        </dgm:presLayoutVars>
      </dgm:prSet>
      <dgm:spPr/>
    </dgm:pt>
    <dgm:pt modelId="{FD461FC6-49A6-4F75-9FA8-5E13117D9773}" type="pres">
      <dgm:prSet presAssocID="{C00E8D16-3E69-4A9F-AEDC-ADDD522333AD}" presName="compNode" presStyleCnt="0"/>
      <dgm:spPr/>
    </dgm:pt>
    <dgm:pt modelId="{439D2A6C-FAEB-4081-BA12-24DE8D4AECF0}" type="pres">
      <dgm:prSet presAssocID="{C00E8D16-3E69-4A9F-AEDC-ADDD522333AD}" presName="bgRect" presStyleLbl="bgShp" presStyleIdx="0" presStyleCnt="4"/>
      <dgm:spPr/>
    </dgm:pt>
    <dgm:pt modelId="{CA0447F0-4A3A-413C-A842-EA21EBC4A829}" type="pres">
      <dgm:prSet presAssocID="{C00E8D16-3E69-4A9F-AEDC-ADDD522333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88FAF2B-8223-4DEC-9B74-130D01248AD0}" type="pres">
      <dgm:prSet presAssocID="{C00E8D16-3E69-4A9F-AEDC-ADDD522333AD}" presName="spaceRect" presStyleCnt="0"/>
      <dgm:spPr/>
    </dgm:pt>
    <dgm:pt modelId="{E5E263B4-4894-40B7-A28C-C3DEE070A5D6}" type="pres">
      <dgm:prSet presAssocID="{C00E8D16-3E69-4A9F-AEDC-ADDD522333AD}" presName="parTx" presStyleLbl="revTx" presStyleIdx="0" presStyleCnt="4">
        <dgm:presLayoutVars>
          <dgm:chMax val="0"/>
          <dgm:chPref val="0"/>
        </dgm:presLayoutVars>
      </dgm:prSet>
      <dgm:spPr/>
    </dgm:pt>
    <dgm:pt modelId="{08EF4218-B929-40C5-BBC8-C93A0813AE7A}" type="pres">
      <dgm:prSet presAssocID="{89F4B086-E1AD-4A27-8DE7-89DCD72FA42C}" presName="sibTrans" presStyleCnt="0"/>
      <dgm:spPr/>
    </dgm:pt>
    <dgm:pt modelId="{AA94999B-0AA0-4AB3-A941-84EB64E28924}" type="pres">
      <dgm:prSet presAssocID="{00FE3997-1BAD-43A0-8782-68A1497E2FCF}" presName="compNode" presStyleCnt="0"/>
      <dgm:spPr/>
    </dgm:pt>
    <dgm:pt modelId="{8D3E583B-62CC-4D83-99C6-B6E666E18CB9}" type="pres">
      <dgm:prSet presAssocID="{00FE3997-1BAD-43A0-8782-68A1497E2FCF}" presName="bgRect" presStyleLbl="bgShp" presStyleIdx="1" presStyleCnt="4"/>
      <dgm:spPr/>
    </dgm:pt>
    <dgm:pt modelId="{EF008A7D-80A8-41BC-80DA-065E55E5A852}" type="pres">
      <dgm:prSet presAssocID="{00FE3997-1BAD-43A0-8782-68A1497E2F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7BE02F9D-39EC-4B7B-B728-C62D999C536A}" type="pres">
      <dgm:prSet presAssocID="{00FE3997-1BAD-43A0-8782-68A1497E2FCF}" presName="spaceRect" presStyleCnt="0"/>
      <dgm:spPr/>
    </dgm:pt>
    <dgm:pt modelId="{27E72376-9E98-47FA-B1FF-5331FBAA23C5}" type="pres">
      <dgm:prSet presAssocID="{00FE3997-1BAD-43A0-8782-68A1497E2FCF}" presName="parTx" presStyleLbl="revTx" presStyleIdx="1" presStyleCnt="4">
        <dgm:presLayoutVars>
          <dgm:chMax val="0"/>
          <dgm:chPref val="0"/>
        </dgm:presLayoutVars>
      </dgm:prSet>
      <dgm:spPr/>
    </dgm:pt>
    <dgm:pt modelId="{B1FD209B-AC20-40F2-8C40-1A37776B11D2}" type="pres">
      <dgm:prSet presAssocID="{C3E72CC8-F0B0-4606-BE33-11E7F23ADE13}" presName="sibTrans" presStyleCnt="0"/>
      <dgm:spPr/>
    </dgm:pt>
    <dgm:pt modelId="{AF0F97A0-20DA-4FE8-8523-39035BAF3FA1}" type="pres">
      <dgm:prSet presAssocID="{B9B425B5-4CCA-4C34-B5C7-4924BEEEAC69}" presName="compNode" presStyleCnt="0"/>
      <dgm:spPr/>
    </dgm:pt>
    <dgm:pt modelId="{05734049-C4EC-4710-A14C-85904BDB8477}" type="pres">
      <dgm:prSet presAssocID="{B9B425B5-4CCA-4C34-B5C7-4924BEEEAC69}" presName="bgRect" presStyleLbl="bgShp" presStyleIdx="2" presStyleCnt="4"/>
      <dgm:spPr/>
    </dgm:pt>
    <dgm:pt modelId="{87F00D37-CCD3-4852-AD86-F4E59412A8E2}" type="pres">
      <dgm:prSet presAssocID="{B9B425B5-4CCA-4C34-B5C7-4924BEEEAC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99C0102-E3A7-4E08-8EB8-2BA1F12DBE81}" type="pres">
      <dgm:prSet presAssocID="{B9B425B5-4CCA-4C34-B5C7-4924BEEEAC69}" presName="spaceRect" presStyleCnt="0"/>
      <dgm:spPr/>
    </dgm:pt>
    <dgm:pt modelId="{17AF29C5-4AFB-42F1-8622-EC0511E1C6A3}" type="pres">
      <dgm:prSet presAssocID="{B9B425B5-4CCA-4C34-B5C7-4924BEEEAC69}" presName="parTx" presStyleLbl="revTx" presStyleIdx="2" presStyleCnt="4">
        <dgm:presLayoutVars>
          <dgm:chMax val="0"/>
          <dgm:chPref val="0"/>
        </dgm:presLayoutVars>
      </dgm:prSet>
      <dgm:spPr/>
    </dgm:pt>
    <dgm:pt modelId="{CAF9F968-12B4-4C0E-8F10-578C6E05155F}" type="pres">
      <dgm:prSet presAssocID="{0AA42AD3-3FB9-4BC6-9235-17517E2772F9}" presName="sibTrans" presStyleCnt="0"/>
      <dgm:spPr/>
    </dgm:pt>
    <dgm:pt modelId="{161CEF3D-19F1-4E52-A9B9-654070401E87}" type="pres">
      <dgm:prSet presAssocID="{9BB9E84C-91DD-4E08-9932-D4868DA26675}" presName="compNode" presStyleCnt="0"/>
      <dgm:spPr/>
    </dgm:pt>
    <dgm:pt modelId="{E6B464D0-60EB-4C5E-B9EC-023216805169}" type="pres">
      <dgm:prSet presAssocID="{9BB9E84C-91DD-4E08-9932-D4868DA26675}" presName="bgRect" presStyleLbl="bgShp" presStyleIdx="3" presStyleCnt="4"/>
      <dgm:spPr/>
    </dgm:pt>
    <dgm:pt modelId="{580C46C4-6477-4639-890E-4C2868619358}" type="pres">
      <dgm:prSet presAssocID="{9BB9E84C-91DD-4E08-9932-D4868DA266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D4971441-7D6D-48F7-8591-3CF48371F657}" type="pres">
      <dgm:prSet presAssocID="{9BB9E84C-91DD-4E08-9932-D4868DA26675}" presName="spaceRect" presStyleCnt="0"/>
      <dgm:spPr/>
    </dgm:pt>
    <dgm:pt modelId="{B4668EE6-6C2D-42F4-84E5-43723CD7CA17}" type="pres">
      <dgm:prSet presAssocID="{9BB9E84C-91DD-4E08-9932-D4868DA266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A61401-7723-424E-B6A5-3F0B0DDA5EF9}" type="presOf" srcId="{C00E8D16-3E69-4A9F-AEDC-ADDD522333AD}" destId="{E5E263B4-4894-40B7-A28C-C3DEE070A5D6}" srcOrd="0" destOrd="0" presId="urn:microsoft.com/office/officeart/2018/2/layout/IconVerticalSolidList"/>
    <dgm:cxn modelId="{5C867814-302C-4D37-925B-B9D9316D1550}" srcId="{3DFE4FF4-9CA8-4E7E-853C-3A85FBF65527}" destId="{9BB9E84C-91DD-4E08-9932-D4868DA26675}" srcOrd="3" destOrd="0" parTransId="{86CAEBDF-361E-4F7A-A622-5C2D8061D87A}" sibTransId="{FD1DA0C3-3E3B-4867-9301-A97245F9D7B0}"/>
    <dgm:cxn modelId="{0CD8EE2F-BD60-4AA9-B3B2-BB0F92941840}" type="presOf" srcId="{B9B425B5-4CCA-4C34-B5C7-4924BEEEAC69}" destId="{17AF29C5-4AFB-42F1-8622-EC0511E1C6A3}" srcOrd="0" destOrd="0" presId="urn:microsoft.com/office/officeart/2018/2/layout/IconVerticalSolidList"/>
    <dgm:cxn modelId="{CA614F3A-4BA8-4C0E-A8F9-E8FD36617846}" type="presOf" srcId="{9BB9E84C-91DD-4E08-9932-D4868DA26675}" destId="{B4668EE6-6C2D-42F4-84E5-43723CD7CA17}" srcOrd="0" destOrd="0" presId="urn:microsoft.com/office/officeart/2018/2/layout/IconVerticalSolidList"/>
    <dgm:cxn modelId="{BC0B104E-C898-411D-BF32-8F6F87E5ABCC}" srcId="{3DFE4FF4-9CA8-4E7E-853C-3A85FBF65527}" destId="{B9B425B5-4CCA-4C34-B5C7-4924BEEEAC69}" srcOrd="2" destOrd="0" parTransId="{0AAD0BA0-A96C-4E53-857B-D63F1E5CFB2E}" sibTransId="{0AA42AD3-3FB9-4BC6-9235-17517E2772F9}"/>
    <dgm:cxn modelId="{C4795588-4F30-4162-BE20-A63EDAAB6828}" type="presOf" srcId="{00FE3997-1BAD-43A0-8782-68A1497E2FCF}" destId="{27E72376-9E98-47FA-B1FF-5331FBAA23C5}" srcOrd="0" destOrd="0" presId="urn:microsoft.com/office/officeart/2018/2/layout/IconVerticalSolidList"/>
    <dgm:cxn modelId="{DC796CA2-F2D2-49BB-BCE5-9D63AFAFBEA7}" srcId="{3DFE4FF4-9CA8-4E7E-853C-3A85FBF65527}" destId="{C00E8D16-3E69-4A9F-AEDC-ADDD522333AD}" srcOrd="0" destOrd="0" parTransId="{88B6B96B-EAA8-4ED0-A05F-3A3F1AA38BEC}" sibTransId="{89F4B086-E1AD-4A27-8DE7-89DCD72FA42C}"/>
    <dgm:cxn modelId="{D6FCA0CD-CAAE-47D6-8AEC-76CA1E676BB5}" type="presOf" srcId="{3DFE4FF4-9CA8-4E7E-853C-3A85FBF65527}" destId="{809FDEC7-F343-4C64-B03D-7B46FEBBF071}" srcOrd="0" destOrd="0" presId="urn:microsoft.com/office/officeart/2018/2/layout/IconVerticalSolidList"/>
    <dgm:cxn modelId="{010135FB-6596-4E99-9781-9B2257753F8E}" srcId="{3DFE4FF4-9CA8-4E7E-853C-3A85FBF65527}" destId="{00FE3997-1BAD-43A0-8782-68A1497E2FCF}" srcOrd="1" destOrd="0" parTransId="{F5482060-4E3A-4E47-9BB9-2F8BD6CB1256}" sibTransId="{C3E72CC8-F0B0-4606-BE33-11E7F23ADE13}"/>
    <dgm:cxn modelId="{EDFBB6C7-E4A3-4D87-A2BC-CC2BC27BC1A7}" type="presParOf" srcId="{809FDEC7-F343-4C64-B03D-7B46FEBBF071}" destId="{FD461FC6-49A6-4F75-9FA8-5E13117D9773}" srcOrd="0" destOrd="0" presId="urn:microsoft.com/office/officeart/2018/2/layout/IconVerticalSolidList"/>
    <dgm:cxn modelId="{D341A6FB-2A2F-4FCB-A4B2-8D15DD1E3826}" type="presParOf" srcId="{FD461FC6-49A6-4F75-9FA8-5E13117D9773}" destId="{439D2A6C-FAEB-4081-BA12-24DE8D4AECF0}" srcOrd="0" destOrd="0" presId="urn:microsoft.com/office/officeart/2018/2/layout/IconVerticalSolidList"/>
    <dgm:cxn modelId="{1AFCEEC8-1498-4486-8A80-29EFAABF9624}" type="presParOf" srcId="{FD461FC6-49A6-4F75-9FA8-5E13117D9773}" destId="{CA0447F0-4A3A-413C-A842-EA21EBC4A829}" srcOrd="1" destOrd="0" presId="urn:microsoft.com/office/officeart/2018/2/layout/IconVerticalSolidList"/>
    <dgm:cxn modelId="{2DA14F40-91CF-4A3E-8888-7B5561CC4B85}" type="presParOf" srcId="{FD461FC6-49A6-4F75-9FA8-5E13117D9773}" destId="{F88FAF2B-8223-4DEC-9B74-130D01248AD0}" srcOrd="2" destOrd="0" presId="urn:microsoft.com/office/officeart/2018/2/layout/IconVerticalSolidList"/>
    <dgm:cxn modelId="{D1829DE8-C78D-4D6C-BAA2-9117D5EFE543}" type="presParOf" srcId="{FD461FC6-49A6-4F75-9FA8-5E13117D9773}" destId="{E5E263B4-4894-40B7-A28C-C3DEE070A5D6}" srcOrd="3" destOrd="0" presId="urn:microsoft.com/office/officeart/2018/2/layout/IconVerticalSolidList"/>
    <dgm:cxn modelId="{467AA880-6B23-4DC2-ACC2-71F7D8ECDDB4}" type="presParOf" srcId="{809FDEC7-F343-4C64-B03D-7B46FEBBF071}" destId="{08EF4218-B929-40C5-BBC8-C93A0813AE7A}" srcOrd="1" destOrd="0" presId="urn:microsoft.com/office/officeart/2018/2/layout/IconVerticalSolidList"/>
    <dgm:cxn modelId="{5964C9A5-8B26-4025-9CC4-0B022E1DD50A}" type="presParOf" srcId="{809FDEC7-F343-4C64-B03D-7B46FEBBF071}" destId="{AA94999B-0AA0-4AB3-A941-84EB64E28924}" srcOrd="2" destOrd="0" presId="urn:microsoft.com/office/officeart/2018/2/layout/IconVerticalSolidList"/>
    <dgm:cxn modelId="{22DE2D29-55AA-4A22-82D5-ECEC1F9A729E}" type="presParOf" srcId="{AA94999B-0AA0-4AB3-A941-84EB64E28924}" destId="{8D3E583B-62CC-4D83-99C6-B6E666E18CB9}" srcOrd="0" destOrd="0" presId="urn:microsoft.com/office/officeart/2018/2/layout/IconVerticalSolidList"/>
    <dgm:cxn modelId="{E7BD71CA-15B5-48CB-8A9D-0573286F0E56}" type="presParOf" srcId="{AA94999B-0AA0-4AB3-A941-84EB64E28924}" destId="{EF008A7D-80A8-41BC-80DA-065E55E5A852}" srcOrd="1" destOrd="0" presId="urn:microsoft.com/office/officeart/2018/2/layout/IconVerticalSolidList"/>
    <dgm:cxn modelId="{7ADFD70D-398A-4FE4-88D8-9E6ED6D59A91}" type="presParOf" srcId="{AA94999B-0AA0-4AB3-A941-84EB64E28924}" destId="{7BE02F9D-39EC-4B7B-B728-C62D999C536A}" srcOrd="2" destOrd="0" presId="urn:microsoft.com/office/officeart/2018/2/layout/IconVerticalSolidList"/>
    <dgm:cxn modelId="{004A21BA-861B-4F21-8720-D2D8173F4C26}" type="presParOf" srcId="{AA94999B-0AA0-4AB3-A941-84EB64E28924}" destId="{27E72376-9E98-47FA-B1FF-5331FBAA23C5}" srcOrd="3" destOrd="0" presId="urn:microsoft.com/office/officeart/2018/2/layout/IconVerticalSolidList"/>
    <dgm:cxn modelId="{A1B087F8-010A-48B4-A3F0-48FC50D32B21}" type="presParOf" srcId="{809FDEC7-F343-4C64-B03D-7B46FEBBF071}" destId="{B1FD209B-AC20-40F2-8C40-1A37776B11D2}" srcOrd="3" destOrd="0" presId="urn:microsoft.com/office/officeart/2018/2/layout/IconVerticalSolidList"/>
    <dgm:cxn modelId="{66500F1C-DEAE-477B-9EF9-7FD55E54B91A}" type="presParOf" srcId="{809FDEC7-F343-4C64-B03D-7B46FEBBF071}" destId="{AF0F97A0-20DA-4FE8-8523-39035BAF3FA1}" srcOrd="4" destOrd="0" presId="urn:microsoft.com/office/officeart/2018/2/layout/IconVerticalSolidList"/>
    <dgm:cxn modelId="{96DA9D2D-A774-4D56-BD5F-CC966F2BF7F6}" type="presParOf" srcId="{AF0F97A0-20DA-4FE8-8523-39035BAF3FA1}" destId="{05734049-C4EC-4710-A14C-85904BDB8477}" srcOrd="0" destOrd="0" presId="urn:microsoft.com/office/officeart/2018/2/layout/IconVerticalSolidList"/>
    <dgm:cxn modelId="{BDA328B4-1D5C-4D52-B238-A573D8182DDE}" type="presParOf" srcId="{AF0F97A0-20DA-4FE8-8523-39035BAF3FA1}" destId="{87F00D37-CCD3-4852-AD86-F4E59412A8E2}" srcOrd="1" destOrd="0" presId="urn:microsoft.com/office/officeart/2018/2/layout/IconVerticalSolidList"/>
    <dgm:cxn modelId="{D1946FE0-AC93-41BE-A8CC-24099729C165}" type="presParOf" srcId="{AF0F97A0-20DA-4FE8-8523-39035BAF3FA1}" destId="{B99C0102-E3A7-4E08-8EB8-2BA1F12DBE81}" srcOrd="2" destOrd="0" presId="urn:microsoft.com/office/officeart/2018/2/layout/IconVerticalSolidList"/>
    <dgm:cxn modelId="{CDC3EFE1-A371-40FF-A782-44E53DC8D9A2}" type="presParOf" srcId="{AF0F97A0-20DA-4FE8-8523-39035BAF3FA1}" destId="{17AF29C5-4AFB-42F1-8622-EC0511E1C6A3}" srcOrd="3" destOrd="0" presId="urn:microsoft.com/office/officeart/2018/2/layout/IconVerticalSolidList"/>
    <dgm:cxn modelId="{1AC25D3F-5417-4A9A-BD26-E55BEC1821AD}" type="presParOf" srcId="{809FDEC7-F343-4C64-B03D-7B46FEBBF071}" destId="{CAF9F968-12B4-4C0E-8F10-578C6E05155F}" srcOrd="5" destOrd="0" presId="urn:microsoft.com/office/officeart/2018/2/layout/IconVerticalSolidList"/>
    <dgm:cxn modelId="{19E638EE-1C40-48E8-B55A-B83FC247E747}" type="presParOf" srcId="{809FDEC7-F343-4C64-B03D-7B46FEBBF071}" destId="{161CEF3D-19F1-4E52-A9B9-654070401E87}" srcOrd="6" destOrd="0" presId="urn:microsoft.com/office/officeart/2018/2/layout/IconVerticalSolidList"/>
    <dgm:cxn modelId="{63ADABA2-799D-42FA-B487-72A034756D1B}" type="presParOf" srcId="{161CEF3D-19F1-4E52-A9B9-654070401E87}" destId="{E6B464D0-60EB-4C5E-B9EC-023216805169}" srcOrd="0" destOrd="0" presId="urn:microsoft.com/office/officeart/2018/2/layout/IconVerticalSolidList"/>
    <dgm:cxn modelId="{3A2E5419-B7D7-400E-9D29-57D01AACF14D}" type="presParOf" srcId="{161CEF3D-19F1-4E52-A9B9-654070401E87}" destId="{580C46C4-6477-4639-890E-4C2868619358}" srcOrd="1" destOrd="0" presId="urn:microsoft.com/office/officeart/2018/2/layout/IconVerticalSolidList"/>
    <dgm:cxn modelId="{ED16816C-4704-4341-9C6B-CDDC71E58AEB}" type="presParOf" srcId="{161CEF3D-19F1-4E52-A9B9-654070401E87}" destId="{D4971441-7D6D-48F7-8591-3CF48371F657}" srcOrd="2" destOrd="0" presId="urn:microsoft.com/office/officeart/2018/2/layout/IconVerticalSolidList"/>
    <dgm:cxn modelId="{F8EE1EAF-4E46-4438-A0D9-C68E54B4FEF0}" type="presParOf" srcId="{161CEF3D-19F1-4E52-A9B9-654070401E87}" destId="{B4668EE6-6C2D-42F4-84E5-43723CD7C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84F75-EE63-4BE6-9722-91868509BBB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A09417-90BF-4DBA-AB0F-E293CD0C9F71}">
      <dgm:prSet/>
      <dgm:spPr/>
      <dgm:t>
        <a:bodyPr/>
        <a:lstStyle/>
        <a:p>
          <a:r>
            <a:rPr lang="en-US"/>
            <a:t>Define</a:t>
          </a:r>
        </a:p>
      </dgm:t>
    </dgm:pt>
    <dgm:pt modelId="{6E9F4D1A-9E84-4256-B5C5-0760B8867836}" type="parTrans" cxnId="{1F9D5E9E-D939-4BAC-9877-9E083A8E6E54}">
      <dgm:prSet/>
      <dgm:spPr/>
      <dgm:t>
        <a:bodyPr/>
        <a:lstStyle/>
        <a:p>
          <a:endParaRPr lang="en-US"/>
        </a:p>
      </dgm:t>
    </dgm:pt>
    <dgm:pt modelId="{320941A0-1192-4A38-A140-F8435F55A82C}" type="sibTrans" cxnId="{1F9D5E9E-D939-4BAC-9877-9E083A8E6E54}">
      <dgm:prSet/>
      <dgm:spPr/>
      <dgm:t>
        <a:bodyPr/>
        <a:lstStyle/>
        <a:p>
          <a:endParaRPr lang="en-US"/>
        </a:p>
      </dgm:t>
    </dgm:pt>
    <dgm:pt modelId="{D0FFF109-C797-4892-B7E6-3BC738BF263D}">
      <dgm:prSet/>
      <dgm:spPr/>
      <dgm:t>
        <a:bodyPr/>
        <a:lstStyle/>
        <a:p>
          <a:r>
            <a:rPr lang="en-US"/>
            <a:t>Define Clear Roles and Expectations:</a:t>
          </a:r>
        </a:p>
      </dgm:t>
    </dgm:pt>
    <dgm:pt modelId="{D7CA935C-C715-4949-8B65-8547BAB23333}" type="parTrans" cxnId="{97F8DE96-DFD8-4E9C-9763-5DA8F29C05DA}">
      <dgm:prSet/>
      <dgm:spPr/>
      <dgm:t>
        <a:bodyPr/>
        <a:lstStyle/>
        <a:p>
          <a:endParaRPr lang="en-US"/>
        </a:p>
      </dgm:t>
    </dgm:pt>
    <dgm:pt modelId="{D04E646C-35CD-4D0E-B731-F1D6EF8898EB}" type="sibTrans" cxnId="{97F8DE96-DFD8-4E9C-9763-5DA8F29C05DA}">
      <dgm:prSet/>
      <dgm:spPr/>
      <dgm:t>
        <a:bodyPr/>
        <a:lstStyle/>
        <a:p>
          <a:endParaRPr lang="en-US"/>
        </a:p>
      </dgm:t>
    </dgm:pt>
    <dgm:pt modelId="{1E412902-9E6B-452C-88EA-862AAE54CD4B}">
      <dgm:prSet/>
      <dgm:spPr/>
      <dgm:t>
        <a:bodyPr/>
        <a:lstStyle/>
        <a:p>
          <a:r>
            <a:rPr lang="en-US"/>
            <a:t>Document responsibilities for on-call engineers.</a:t>
          </a:r>
        </a:p>
      </dgm:t>
    </dgm:pt>
    <dgm:pt modelId="{0AAD8ED9-DEFD-472B-9AE5-26D32900900D}" type="parTrans" cxnId="{EC8AB6CA-C3E9-41B5-80C9-F0D0385B4004}">
      <dgm:prSet/>
      <dgm:spPr/>
      <dgm:t>
        <a:bodyPr/>
        <a:lstStyle/>
        <a:p>
          <a:endParaRPr lang="en-US"/>
        </a:p>
      </dgm:t>
    </dgm:pt>
    <dgm:pt modelId="{6812349C-A0F9-4B56-A472-4E3ABA4DD530}" type="sibTrans" cxnId="{EC8AB6CA-C3E9-41B5-80C9-F0D0385B4004}">
      <dgm:prSet/>
      <dgm:spPr/>
      <dgm:t>
        <a:bodyPr/>
        <a:lstStyle/>
        <a:p>
          <a:endParaRPr lang="en-US"/>
        </a:p>
      </dgm:t>
    </dgm:pt>
    <dgm:pt modelId="{0677B301-C0D0-4AFC-96DE-F1491509EECD}">
      <dgm:prSet/>
      <dgm:spPr/>
      <dgm:t>
        <a:bodyPr/>
        <a:lstStyle/>
        <a:p>
          <a:r>
            <a:rPr lang="en-US"/>
            <a:t>Use runbooks and playbooks for guidance.</a:t>
          </a:r>
        </a:p>
      </dgm:t>
    </dgm:pt>
    <dgm:pt modelId="{EC21A8DB-C9B3-4FD9-A535-44479FE6FD10}" type="parTrans" cxnId="{731FDC46-D847-4A41-8614-BA46174996CC}">
      <dgm:prSet/>
      <dgm:spPr/>
      <dgm:t>
        <a:bodyPr/>
        <a:lstStyle/>
        <a:p>
          <a:endParaRPr lang="en-US"/>
        </a:p>
      </dgm:t>
    </dgm:pt>
    <dgm:pt modelId="{25BBAAE2-2A3B-4192-A27F-E052BD14D3B9}" type="sibTrans" cxnId="{731FDC46-D847-4A41-8614-BA46174996CC}">
      <dgm:prSet/>
      <dgm:spPr/>
      <dgm:t>
        <a:bodyPr/>
        <a:lstStyle/>
        <a:p>
          <a:endParaRPr lang="en-US"/>
        </a:p>
      </dgm:t>
    </dgm:pt>
    <dgm:pt modelId="{7B6278D9-CB69-43E4-B59C-5EB9B4CC3C92}">
      <dgm:prSet/>
      <dgm:spPr/>
      <dgm:t>
        <a:bodyPr/>
        <a:lstStyle/>
        <a:p>
          <a:r>
            <a:rPr lang="en-US"/>
            <a:t>Automate</a:t>
          </a:r>
        </a:p>
      </dgm:t>
    </dgm:pt>
    <dgm:pt modelId="{8B27DF26-E673-4D35-A514-F788E48959C3}" type="parTrans" cxnId="{DE87F45C-1B9F-4256-B81C-DC0E07BAFE12}">
      <dgm:prSet/>
      <dgm:spPr/>
      <dgm:t>
        <a:bodyPr/>
        <a:lstStyle/>
        <a:p>
          <a:endParaRPr lang="en-US"/>
        </a:p>
      </dgm:t>
    </dgm:pt>
    <dgm:pt modelId="{A8D52CA9-753E-40AF-B88D-FA7136F1FAD6}" type="sibTrans" cxnId="{DE87F45C-1B9F-4256-B81C-DC0E07BAFE12}">
      <dgm:prSet/>
      <dgm:spPr/>
      <dgm:t>
        <a:bodyPr/>
        <a:lstStyle/>
        <a:p>
          <a:endParaRPr lang="en-US"/>
        </a:p>
      </dgm:t>
    </dgm:pt>
    <dgm:pt modelId="{13536B98-8F48-495E-A486-8867C2E0D73A}">
      <dgm:prSet/>
      <dgm:spPr/>
      <dgm:t>
        <a:bodyPr/>
        <a:lstStyle/>
        <a:p>
          <a:r>
            <a:rPr lang="en-US"/>
            <a:t>Automate Alerts:</a:t>
          </a:r>
        </a:p>
      </dgm:t>
    </dgm:pt>
    <dgm:pt modelId="{6141A6E2-BB36-4057-AB9D-4E532E9A73B6}" type="parTrans" cxnId="{993D5E12-CABF-46D2-A09A-4FF38C0104DE}">
      <dgm:prSet/>
      <dgm:spPr/>
      <dgm:t>
        <a:bodyPr/>
        <a:lstStyle/>
        <a:p>
          <a:endParaRPr lang="en-US"/>
        </a:p>
      </dgm:t>
    </dgm:pt>
    <dgm:pt modelId="{3AFAD054-B42A-4275-BBB8-272A1B4DE0BE}" type="sibTrans" cxnId="{993D5E12-CABF-46D2-A09A-4FF38C0104DE}">
      <dgm:prSet/>
      <dgm:spPr/>
      <dgm:t>
        <a:bodyPr/>
        <a:lstStyle/>
        <a:p>
          <a:endParaRPr lang="en-US"/>
        </a:p>
      </dgm:t>
    </dgm:pt>
    <dgm:pt modelId="{EB3E761E-EAD1-4ECB-A89C-FD372D94A5A3}">
      <dgm:prSet/>
      <dgm:spPr/>
      <dgm:t>
        <a:bodyPr/>
        <a:lstStyle/>
        <a:p>
          <a:r>
            <a:rPr lang="en-US"/>
            <a:t>Use tools like PagerDuty or Opsgenie for intelligent alerting.</a:t>
          </a:r>
        </a:p>
      </dgm:t>
    </dgm:pt>
    <dgm:pt modelId="{206FBE9A-A9FB-4A18-A7A5-F8FBDB59BBA9}" type="parTrans" cxnId="{13B48DC5-676E-48D7-B5AF-B10F1988D5E9}">
      <dgm:prSet/>
      <dgm:spPr/>
      <dgm:t>
        <a:bodyPr/>
        <a:lstStyle/>
        <a:p>
          <a:endParaRPr lang="en-US"/>
        </a:p>
      </dgm:t>
    </dgm:pt>
    <dgm:pt modelId="{51369D6D-4378-4F20-A942-AF79A5798D89}" type="sibTrans" cxnId="{13B48DC5-676E-48D7-B5AF-B10F1988D5E9}">
      <dgm:prSet/>
      <dgm:spPr/>
      <dgm:t>
        <a:bodyPr/>
        <a:lstStyle/>
        <a:p>
          <a:endParaRPr lang="en-US"/>
        </a:p>
      </dgm:t>
    </dgm:pt>
    <dgm:pt modelId="{E6DC8608-77F4-46E8-BE81-6EE253FED53D}">
      <dgm:prSet/>
      <dgm:spPr/>
      <dgm:t>
        <a:bodyPr/>
        <a:lstStyle/>
        <a:p>
          <a:r>
            <a:rPr lang="en-US"/>
            <a:t>Prioritize alerts to avoid burnout.</a:t>
          </a:r>
        </a:p>
      </dgm:t>
    </dgm:pt>
    <dgm:pt modelId="{B5D748E2-55ED-4C1E-BD03-7E2E3E91F2D2}" type="parTrans" cxnId="{8B15E5FB-CD4F-4548-A42A-9296E9E3AE4E}">
      <dgm:prSet/>
      <dgm:spPr/>
      <dgm:t>
        <a:bodyPr/>
        <a:lstStyle/>
        <a:p>
          <a:endParaRPr lang="en-US"/>
        </a:p>
      </dgm:t>
    </dgm:pt>
    <dgm:pt modelId="{BD560F8A-2E05-4ADC-B4B2-702B6F83E6AB}" type="sibTrans" cxnId="{8B15E5FB-CD4F-4548-A42A-9296E9E3AE4E}">
      <dgm:prSet/>
      <dgm:spPr/>
      <dgm:t>
        <a:bodyPr/>
        <a:lstStyle/>
        <a:p>
          <a:endParaRPr lang="en-US"/>
        </a:p>
      </dgm:t>
    </dgm:pt>
    <dgm:pt modelId="{F5E6A1F3-D014-464A-9704-66168ED643F0}">
      <dgm:prSet/>
      <dgm:spPr/>
      <dgm:t>
        <a:bodyPr/>
        <a:lstStyle/>
        <a:p>
          <a:r>
            <a:rPr lang="en-US"/>
            <a:t>Set</a:t>
          </a:r>
        </a:p>
      </dgm:t>
    </dgm:pt>
    <dgm:pt modelId="{84B2B429-85E2-4225-AE95-681795C33510}" type="parTrans" cxnId="{C7FD1EBD-C2CD-4127-BC6A-4F046E048F05}">
      <dgm:prSet/>
      <dgm:spPr/>
      <dgm:t>
        <a:bodyPr/>
        <a:lstStyle/>
        <a:p>
          <a:endParaRPr lang="en-US"/>
        </a:p>
      </dgm:t>
    </dgm:pt>
    <dgm:pt modelId="{5D5ACFBD-48D6-4F0F-BBF6-97D23774B568}" type="sibTrans" cxnId="{C7FD1EBD-C2CD-4127-BC6A-4F046E048F05}">
      <dgm:prSet/>
      <dgm:spPr/>
      <dgm:t>
        <a:bodyPr/>
        <a:lstStyle/>
        <a:p>
          <a:endParaRPr lang="en-US"/>
        </a:p>
      </dgm:t>
    </dgm:pt>
    <dgm:pt modelId="{5358DCFB-B9A9-4945-93EC-C9A80E7B6E75}">
      <dgm:prSet/>
      <dgm:spPr/>
      <dgm:t>
        <a:bodyPr/>
        <a:lstStyle/>
        <a:p>
          <a:r>
            <a:rPr lang="en-US"/>
            <a:t>Set Escalation Policies:</a:t>
          </a:r>
        </a:p>
      </dgm:t>
    </dgm:pt>
    <dgm:pt modelId="{15A8634D-E4DA-4D8A-8B8E-BABFA149D35E}" type="parTrans" cxnId="{661A173E-392F-43B1-9DD5-A272DDCD7D99}">
      <dgm:prSet/>
      <dgm:spPr/>
      <dgm:t>
        <a:bodyPr/>
        <a:lstStyle/>
        <a:p>
          <a:endParaRPr lang="en-US"/>
        </a:p>
      </dgm:t>
    </dgm:pt>
    <dgm:pt modelId="{501C7B3C-AD87-4B5F-AE46-2782674AEAE9}" type="sibTrans" cxnId="{661A173E-392F-43B1-9DD5-A272DDCD7D99}">
      <dgm:prSet/>
      <dgm:spPr/>
      <dgm:t>
        <a:bodyPr/>
        <a:lstStyle/>
        <a:p>
          <a:endParaRPr lang="en-US"/>
        </a:p>
      </dgm:t>
    </dgm:pt>
    <dgm:pt modelId="{7AF112F4-B6FB-4722-995B-465386B7F1A0}">
      <dgm:prSet/>
      <dgm:spPr/>
      <dgm:t>
        <a:bodyPr/>
        <a:lstStyle/>
        <a:p>
          <a:r>
            <a:rPr lang="en-US"/>
            <a:t>Ensure a tiered escalation process for unresolved issues.</a:t>
          </a:r>
        </a:p>
      </dgm:t>
    </dgm:pt>
    <dgm:pt modelId="{8B769FAB-DB87-430F-B940-59F9EBDD5576}" type="parTrans" cxnId="{B83719B6-B685-4CE1-B666-DE60A43B7627}">
      <dgm:prSet/>
      <dgm:spPr/>
      <dgm:t>
        <a:bodyPr/>
        <a:lstStyle/>
        <a:p>
          <a:endParaRPr lang="en-US"/>
        </a:p>
      </dgm:t>
    </dgm:pt>
    <dgm:pt modelId="{87151FE6-C50D-47F8-B80A-9E5F06BA0AA5}" type="sibTrans" cxnId="{B83719B6-B685-4CE1-B666-DE60A43B7627}">
      <dgm:prSet/>
      <dgm:spPr/>
      <dgm:t>
        <a:bodyPr/>
        <a:lstStyle/>
        <a:p>
          <a:endParaRPr lang="en-US"/>
        </a:p>
      </dgm:t>
    </dgm:pt>
    <dgm:pt modelId="{63AC5813-047A-402C-892F-A311FA56A743}">
      <dgm:prSet/>
      <dgm:spPr/>
      <dgm:t>
        <a:bodyPr/>
        <a:lstStyle/>
        <a:p>
          <a:r>
            <a:rPr lang="en-US"/>
            <a:t>Provide backup support in case of unavailability.</a:t>
          </a:r>
        </a:p>
      </dgm:t>
    </dgm:pt>
    <dgm:pt modelId="{0C539585-AC13-4507-ACCA-CE06FD9E467E}" type="parTrans" cxnId="{9DAC62D1-626C-449A-90C6-8796BCD594EE}">
      <dgm:prSet/>
      <dgm:spPr/>
      <dgm:t>
        <a:bodyPr/>
        <a:lstStyle/>
        <a:p>
          <a:endParaRPr lang="en-US"/>
        </a:p>
      </dgm:t>
    </dgm:pt>
    <dgm:pt modelId="{8BD38C26-7829-4701-B3EC-C9AA4228A846}" type="sibTrans" cxnId="{9DAC62D1-626C-449A-90C6-8796BCD594EE}">
      <dgm:prSet/>
      <dgm:spPr/>
      <dgm:t>
        <a:bodyPr/>
        <a:lstStyle/>
        <a:p>
          <a:endParaRPr lang="en-US"/>
        </a:p>
      </dgm:t>
    </dgm:pt>
    <dgm:pt modelId="{6F20C302-B81E-4BDC-A187-7B1058AB1C12}" type="pres">
      <dgm:prSet presAssocID="{FC784F75-EE63-4BE6-9722-91868509BBB1}" presName="Name0" presStyleCnt="0">
        <dgm:presLayoutVars>
          <dgm:dir/>
          <dgm:animLvl val="lvl"/>
          <dgm:resizeHandles val="exact"/>
        </dgm:presLayoutVars>
      </dgm:prSet>
      <dgm:spPr/>
    </dgm:pt>
    <dgm:pt modelId="{F1EAC917-B4E9-438D-AEBC-3C4DB96543E4}" type="pres">
      <dgm:prSet presAssocID="{C8A09417-90BF-4DBA-AB0F-E293CD0C9F71}" presName="linNode" presStyleCnt="0"/>
      <dgm:spPr/>
    </dgm:pt>
    <dgm:pt modelId="{9428B20C-0C47-4FCD-9C95-E3A164B89795}" type="pres">
      <dgm:prSet presAssocID="{C8A09417-90BF-4DBA-AB0F-E293CD0C9F7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495D0AE-57E6-4787-AC78-D4A0616025A5}" type="pres">
      <dgm:prSet presAssocID="{C8A09417-90BF-4DBA-AB0F-E293CD0C9F71}" presName="descendantText" presStyleLbl="alignAccFollowNode1" presStyleIdx="0" presStyleCnt="3">
        <dgm:presLayoutVars>
          <dgm:bulletEnabled/>
        </dgm:presLayoutVars>
      </dgm:prSet>
      <dgm:spPr/>
    </dgm:pt>
    <dgm:pt modelId="{73DEB859-5835-4B7D-BBAF-76E1FC008C56}" type="pres">
      <dgm:prSet presAssocID="{320941A0-1192-4A38-A140-F8435F55A82C}" presName="sp" presStyleCnt="0"/>
      <dgm:spPr/>
    </dgm:pt>
    <dgm:pt modelId="{241A7E7B-0AE3-4586-B329-5056FA482686}" type="pres">
      <dgm:prSet presAssocID="{7B6278D9-CB69-43E4-B59C-5EB9B4CC3C92}" presName="linNode" presStyleCnt="0"/>
      <dgm:spPr/>
    </dgm:pt>
    <dgm:pt modelId="{381E4C89-10CA-4008-9553-424A0C724193}" type="pres">
      <dgm:prSet presAssocID="{7B6278D9-CB69-43E4-B59C-5EB9B4CC3C9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3820628-C962-4729-878C-10418183C470}" type="pres">
      <dgm:prSet presAssocID="{7B6278D9-CB69-43E4-B59C-5EB9B4CC3C92}" presName="descendantText" presStyleLbl="alignAccFollowNode1" presStyleIdx="1" presStyleCnt="3">
        <dgm:presLayoutVars>
          <dgm:bulletEnabled/>
        </dgm:presLayoutVars>
      </dgm:prSet>
      <dgm:spPr/>
    </dgm:pt>
    <dgm:pt modelId="{D438FA71-5F2A-4FB7-93CD-C1AC38847636}" type="pres">
      <dgm:prSet presAssocID="{A8D52CA9-753E-40AF-B88D-FA7136F1FAD6}" presName="sp" presStyleCnt="0"/>
      <dgm:spPr/>
    </dgm:pt>
    <dgm:pt modelId="{A86970B5-C13F-4B63-963A-08C3467EDD98}" type="pres">
      <dgm:prSet presAssocID="{F5E6A1F3-D014-464A-9704-66168ED643F0}" presName="linNode" presStyleCnt="0"/>
      <dgm:spPr/>
    </dgm:pt>
    <dgm:pt modelId="{960ADAB7-953F-4BCC-B5B0-E65A731D2E4D}" type="pres">
      <dgm:prSet presAssocID="{F5E6A1F3-D014-464A-9704-66168ED643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261CCAF-7B8B-4381-BF06-F81F83A3C3FA}" type="pres">
      <dgm:prSet presAssocID="{F5E6A1F3-D014-464A-9704-66168ED643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E01080A-9DFB-47D0-A23E-9F296D5CEDEB}" type="presOf" srcId="{7AF112F4-B6FB-4722-995B-465386B7F1A0}" destId="{E261CCAF-7B8B-4381-BF06-F81F83A3C3FA}" srcOrd="0" destOrd="1" presId="urn:microsoft.com/office/officeart/2016/7/layout/VerticalSolidActionList"/>
    <dgm:cxn modelId="{993D5E12-CABF-46D2-A09A-4FF38C0104DE}" srcId="{7B6278D9-CB69-43E4-B59C-5EB9B4CC3C92}" destId="{13536B98-8F48-495E-A486-8867C2E0D73A}" srcOrd="0" destOrd="0" parTransId="{6141A6E2-BB36-4057-AB9D-4E532E9A73B6}" sibTransId="{3AFAD054-B42A-4275-BBB8-272A1B4DE0BE}"/>
    <dgm:cxn modelId="{900A7812-E29B-403B-B34D-FB82C1F806B1}" type="presOf" srcId="{63AC5813-047A-402C-892F-A311FA56A743}" destId="{E261CCAF-7B8B-4381-BF06-F81F83A3C3FA}" srcOrd="0" destOrd="2" presId="urn:microsoft.com/office/officeart/2016/7/layout/VerticalSolidActionList"/>
    <dgm:cxn modelId="{661A173E-392F-43B1-9DD5-A272DDCD7D99}" srcId="{F5E6A1F3-D014-464A-9704-66168ED643F0}" destId="{5358DCFB-B9A9-4945-93EC-C9A80E7B6E75}" srcOrd="0" destOrd="0" parTransId="{15A8634D-E4DA-4D8A-8B8E-BABFA149D35E}" sibTransId="{501C7B3C-AD87-4B5F-AE46-2782674AEAE9}"/>
    <dgm:cxn modelId="{DE87F45C-1B9F-4256-B81C-DC0E07BAFE12}" srcId="{FC784F75-EE63-4BE6-9722-91868509BBB1}" destId="{7B6278D9-CB69-43E4-B59C-5EB9B4CC3C92}" srcOrd="1" destOrd="0" parTransId="{8B27DF26-E673-4D35-A514-F788E48959C3}" sibTransId="{A8D52CA9-753E-40AF-B88D-FA7136F1FAD6}"/>
    <dgm:cxn modelId="{731FDC46-D847-4A41-8614-BA46174996CC}" srcId="{D0FFF109-C797-4892-B7E6-3BC738BF263D}" destId="{0677B301-C0D0-4AFC-96DE-F1491509EECD}" srcOrd="1" destOrd="0" parTransId="{EC21A8DB-C9B3-4FD9-A535-44479FE6FD10}" sibTransId="{25BBAAE2-2A3B-4192-A27F-E052BD14D3B9}"/>
    <dgm:cxn modelId="{61726B47-2CD0-48D7-873C-0115A9FA042C}" type="presOf" srcId="{EB3E761E-EAD1-4ECB-A89C-FD372D94A5A3}" destId="{C3820628-C962-4729-878C-10418183C470}" srcOrd="0" destOrd="1" presId="urn:microsoft.com/office/officeart/2016/7/layout/VerticalSolidActionList"/>
    <dgm:cxn modelId="{93F48C52-E289-432E-B7D8-8E5C3C49516F}" type="presOf" srcId="{F5E6A1F3-D014-464A-9704-66168ED643F0}" destId="{960ADAB7-953F-4BCC-B5B0-E65A731D2E4D}" srcOrd="0" destOrd="0" presId="urn:microsoft.com/office/officeart/2016/7/layout/VerticalSolidActionList"/>
    <dgm:cxn modelId="{427CA57C-23D9-4CED-BA43-00FB196CA1AC}" type="presOf" srcId="{5358DCFB-B9A9-4945-93EC-C9A80E7B6E75}" destId="{E261CCAF-7B8B-4381-BF06-F81F83A3C3FA}" srcOrd="0" destOrd="0" presId="urn:microsoft.com/office/officeart/2016/7/layout/VerticalSolidActionList"/>
    <dgm:cxn modelId="{DBC46295-F28D-4761-842D-DD02B7523E78}" type="presOf" srcId="{D0FFF109-C797-4892-B7E6-3BC738BF263D}" destId="{7495D0AE-57E6-4787-AC78-D4A0616025A5}" srcOrd="0" destOrd="0" presId="urn:microsoft.com/office/officeart/2016/7/layout/VerticalSolidActionList"/>
    <dgm:cxn modelId="{97F8DE96-DFD8-4E9C-9763-5DA8F29C05DA}" srcId="{C8A09417-90BF-4DBA-AB0F-E293CD0C9F71}" destId="{D0FFF109-C797-4892-B7E6-3BC738BF263D}" srcOrd="0" destOrd="0" parTransId="{D7CA935C-C715-4949-8B65-8547BAB23333}" sibTransId="{D04E646C-35CD-4D0E-B731-F1D6EF8898EB}"/>
    <dgm:cxn modelId="{1F9D5E9E-D939-4BAC-9877-9E083A8E6E54}" srcId="{FC784F75-EE63-4BE6-9722-91868509BBB1}" destId="{C8A09417-90BF-4DBA-AB0F-E293CD0C9F71}" srcOrd="0" destOrd="0" parTransId="{6E9F4D1A-9E84-4256-B5C5-0760B8867836}" sibTransId="{320941A0-1192-4A38-A140-F8435F55A82C}"/>
    <dgm:cxn modelId="{B83719B6-B685-4CE1-B666-DE60A43B7627}" srcId="{5358DCFB-B9A9-4945-93EC-C9A80E7B6E75}" destId="{7AF112F4-B6FB-4722-995B-465386B7F1A0}" srcOrd="0" destOrd="0" parTransId="{8B769FAB-DB87-430F-B940-59F9EBDD5576}" sibTransId="{87151FE6-C50D-47F8-B80A-9E5F06BA0AA5}"/>
    <dgm:cxn modelId="{C7FD1EBD-C2CD-4127-BC6A-4F046E048F05}" srcId="{FC784F75-EE63-4BE6-9722-91868509BBB1}" destId="{F5E6A1F3-D014-464A-9704-66168ED643F0}" srcOrd="2" destOrd="0" parTransId="{84B2B429-85E2-4225-AE95-681795C33510}" sibTransId="{5D5ACFBD-48D6-4F0F-BBF6-97D23774B568}"/>
    <dgm:cxn modelId="{4155F6C2-5C2C-48E3-8AD0-F54FE6E06689}" type="presOf" srcId="{13536B98-8F48-495E-A486-8867C2E0D73A}" destId="{C3820628-C962-4729-878C-10418183C470}" srcOrd="0" destOrd="0" presId="urn:microsoft.com/office/officeart/2016/7/layout/VerticalSolidActionList"/>
    <dgm:cxn modelId="{13B48DC5-676E-48D7-B5AF-B10F1988D5E9}" srcId="{13536B98-8F48-495E-A486-8867C2E0D73A}" destId="{EB3E761E-EAD1-4ECB-A89C-FD372D94A5A3}" srcOrd="0" destOrd="0" parTransId="{206FBE9A-A9FB-4A18-A7A5-F8FBDB59BBA9}" sibTransId="{51369D6D-4378-4F20-A942-AF79A5798D89}"/>
    <dgm:cxn modelId="{EC8AB6CA-C3E9-41B5-80C9-F0D0385B4004}" srcId="{D0FFF109-C797-4892-B7E6-3BC738BF263D}" destId="{1E412902-9E6B-452C-88EA-862AAE54CD4B}" srcOrd="0" destOrd="0" parTransId="{0AAD8ED9-DEFD-472B-9AE5-26D32900900D}" sibTransId="{6812349C-A0F9-4B56-A472-4E3ABA4DD530}"/>
    <dgm:cxn modelId="{58849BCB-03B6-4530-A724-BDDEE3B5DCD6}" type="presOf" srcId="{1E412902-9E6B-452C-88EA-862AAE54CD4B}" destId="{7495D0AE-57E6-4787-AC78-D4A0616025A5}" srcOrd="0" destOrd="1" presId="urn:microsoft.com/office/officeart/2016/7/layout/VerticalSolidActionList"/>
    <dgm:cxn modelId="{9DAC62D1-626C-449A-90C6-8796BCD594EE}" srcId="{5358DCFB-B9A9-4945-93EC-C9A80E7B6E75}" destId="{63AC5813-047A-402C-892F-A311FA56A743}" srcOrd="1" destOrd="0" parTransId="{0C539585-AC13-4507-ACCA-CE06FD9E467E}" sibTransId="{8BD38C26-7829-4701-B3EC-C9AA4228A846}"/>
    <dgm:cxn modelId="{298CA2D8-6B5E-44B1-853E-7B6D81F625D9}" type="presOf" srcId="{C8A09417-90BF-4DBA-AB0F-E293CD0C9F71}" destId="{9428B20C-0C47-4FCD-9C95-E3A164B89795}" srcOrd="0" destOrd="0" presId="urn:microsoft.com/office/officeart/2016/7/layout/VerticalSolidActionList"/>
    <dgm:cxn modelId="{656003E4-F074-4ABF-9963-CB76590E9A76}" type="presOf" srcId="{FC784F75-EE63-4BE6-9722-91868509BBB1}" destId="{6F20C302-B81E-4BDC-A187-7B1058AB1C12}" srcOrd="0" destOrd="0" presId="urn:microsoft.com/office/officeart/2016/7/layout/VerticalSolidActionList"/>
    <dgm:cxn modelId="{0E7AD0ED-6D99-4CE9-A416-35ED30DB4B33}" type="presOf" srcId="{E6DC8608-77F4-46E8-BE81-6EE253FED53D}" destId="{C3820628-C962-4729-878C-10418183C470}" srcOrd="0" destOrd="2" presId="urn:microsoft.com/office/officeart/2016/7/layout/VerticalSolidActionList"/>
    <dgm:cxn modelId="{04F44DF5-0DBE-468F-B0AB-80723CF3A520}" type="presOf" srcId="{7B6278D9-CB69-43E4-B59C-5EB9B4CC3C92}" destId="{381E4C89-10CA-4008-9553-424A0C724193}" srcOrd="0" destOrd="0" presId="urn:microsoft.com/office/officeart/2016/7/layout/VerticalSolidActionList"/>
    <dgm:cxn modelId="{5E3380F6-AC4C-4549-A5B2-DCC2FD6D3E40}" type="presOf" srcId="{0677B301-C0D0-4AFC-96DE-F1491509EECD}" destId="{7495D0AE-57E6-4787-AC78-D4A0616025A5}" srcOrd="0" destOrd="2" presId="urn:microsoft.com/office/officeart/2016/7/layout/VerticalSolidActionList"/>
    <dgm:cxn modelId="{8B15E5FB-CD4F-4548-A42A-9296E9E3AE4E}" srcId="{13536B98-8F48-495E-A486-8867C2E0D73A}" destId="{E6DC8608-77F4-46E8-BE81-6EE253FED53D}" srcOrd="1" destOrd="0" parTransId="{B5D748E2-55ED-4C1E-BD03-7E2E3E91F2D2}" sibTransId="{BD560F8A-2E05-4ADC-B4B2-702B6F83E6AB}"/>
    <dgm:cxn modelId="{4B37F26C-C1F6-46DB-AD79-1525D463D673}" type="presParOf" srcId="{6F20C302-B81E-4BDC-A187-7B1058AB1C12}" destId="{F1EAC917-B4E9-438D-AEBC-3C4DB96543E4}" srcOrd="0" destOrd="0" presId="urn:microsoft.com/office/officeart/2016/7/layout/VerticalSolidActionList"/>
    <dgm:cxn modelId="{1B47F70F-6ABF-47FC-8682-8463626FC103}" type="presParOf" srcId="{F1EAC917-B4E9-438D-AEBC-3C4DB96543E4}" destId="{9428B20C-0C47-4FCD-9C95-E3A164B89795}" srcOrd="0" destOrd="0" presId="urn:microsoft.com/office/officeart/2016/7/layout/VerticalSolidActionList"/>
    <dgm:cxn modelId="{60A8AB60-D160-4C63-AC90-CE490BE7BBBB}" type="presParOf" srcId="{F1EAC917-B4E9-438D-AEBC-3C4DB96543E4}" destId="{7495D0AE-57E6-4787-AC78-D4A0616025A5}" srcOrd="1" destOrd="0" presId="urn:microsoft.com/office/officeart/2016/7/layout/VerticalSolidActionList"/>
    <dgm:cxn modelId="{DFC16E3E-A9B5-4CA8-A8A1-AAFB8906167A}" type="presParOf" srcId="{6F20C302-B81E-4BDC-A187-7B1058AB1C12}" destId="{73DEB859-5835-4B7D-BBAF-76E1FC008C56}" srcOrd="1" destOrd="0" presId="urn:microsoft.com/office/officeart/2016/7/layout/VerticalSolidActionList"/>
    <dgm:cxn modelId="{30FEF22A-C092-4D43-9B8B-D9B7D0E8358E}" type="presParOf" srcId="{6F20C302-B81E-4BDC-A187-7B1058AB1C12}" destId="{241A7E7B-0AE3-4586-B329-5056FA482686}" srcOrd="2" destOrd="0" presId="urn:microsoft.com/office/officeart/2016/7/layout/VerticalSolidActionList"/>
    <dgm:cxn modelId="{DE5EFE09-FDCF-4EF3-919E-1B4B004E49A4}" type="presParOf" srcId="{241A7E7B-0AE3-4586-B329-5056FA482686}" destId="{381E4C89-10CA-4008-9553-424A0C724193}" srcOrd="0" destOrd="0" presId="urn:microsoft.com/office/officeart/2016/7/layout/VerticalSolidActionList"/>
    <dgm:cxn modelId="{53D4EE41-895D-445D-94B8-427FB170AC11}" type="presParOf" srcId="{241A7E7B-0AE3-4586-B329-5056FA482686}" destId="{C3820628-C962-4729-878C-10418183C470}" srcOrd="1" destOrd="0" presId="urn:microsoft.com/office/officeart/2016/7/layout/VerticalSolidActionList"/>
    <dgm:cxn modelId="{81BBE227-9B46-4F13-9FB9-662E8F1DCE26}" type="presParOf" srcId="{6F20C302-B81E-4BDC-A187-7B1058AB1C12}" destId="{D438FA71-5F2A-4FB7-93CD-C1AC38847636}" srcOrd="3" destOrd="0" presId="urn:microsoft.com/office/officeart/2016/7/layout/VerticalSolidActionList"/>
    <dgm:cxn modelId="{7DFE3679-2C65-4F37-BB16-783AFE654ABE}" type="presParOf" srcId="{6F20C302-B81E-4BDC-A187-7B1058AB1C12}" destId="{A86970B5-C13F-4B63-963A-08C3467EDD98}" srcOrd="4" destOrd="0" presId="urn:microsoft.com/office/officeart/2016/7/layout/VerticalSolidActionList"/>
    <dgm:cxn modelId="{64284557-7BBB-4BE2-9C55-4BB924D27B30}" type="presParOf" srcId="{A86970B5-C13F-4B63-963A-08C3467EDD98}" destId="{960ADAB7-953F-4BCC-B5B0-E65A731D2E4D}" srcOrd="0" destOrd="0" presId="urn:microsoft.com/office/officeart/2016/7/layout/VerticalSolidActionList"/>
    <dgm:cxn modelId="{322CE635-2D21-44EB-BE6E-4F4FF0875900}" type="presParOf" srcId="{A86970B5-C13F-4B63-963A-08C3467EDD98}" destId="{E261CCAF-7B8B-4381-BF06-F81F83A3C3F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D0A33B-578C-47E4-B8AC-19CD474EFF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5ACD46-3DC8-4F0F-914E-821D6755AA73}">
      <dgm:prSet/>
      <dgm:spPr/>
      <dgm:t>
        <a:bodyPr/>
        <a:lstStyle/>
        <a:p>
          <a:r>
            <a:rPr lang="en-US" b="1" dirty="0"/>
            <a:t>Monitor Workload and Fatigue:</a:t>
          </a:r>
          <a:endParaRPr lang="en-US" dirty="0"/>
        </a:p>
      </dgm:t>
    </dgm:pt>
    <dgm:pt modelId="{3B1B0668-2BC6-4D8E-9A5E-684D688A3D2C}" type="parTrans" cxnId="{631C6A4C-ABDA-4C9A-9F11-21E814BEE975}">
      <dgm:prSet/>
      <dgm:spPr/>
      <dgm:t>
        <a:bodyPr/>
        <a:lstStyle/>
        <a:p>
          <a:endParaRPr lang="en-US"/>
        </a:p>
      </dgm:t>
    </dgm:pt>
    <dgm:pt modelId="{80B578A5-2891-40D3-94CB-CC238CE72ADF}" type="sibTrans" cxnId="{631C6A4C-ABDA-4C9A-9F11-21E814BEE975}">
      <dgm:prSet/>
      <dgm:spPr/>
      <dgm:t>
        <a:bodyPr/>
        <a:lstStyle/>
        <a:p>
          <a:endParaRPr lang="en-US"/>
        </a:p>
      </dgm:t>
    </dgm:pt>
    <dgm:pt modelId="{49D00021-2E6D-406D-AE8C-B106FEED4F26}">
      <dgm:prSet/>
      <dgm:spPr/>
      <dgm:t>
        <a:bodyPr/>
        <a:lstStyle/>
        <a:p>
          <a:r>
            <a:rPr lang="en-US" dirty="0"/>
            <a:t>Use rotating schedules to prevent burnout.</a:t>
          </a:r>
        </a:p>
      </dgm:t>
    </dgm:pt>
    <dgm:pt modelId="{E1780234-D657-4F31-9274-2B8B512391EC}" type="parTrans" cxnId="{A25491CA-4672-441D-A2FB-2C93BE84633E}">
      <dgm:prSet/>
      <dgm:spPr/>
      <dgm:t>
        <a:bodyPr/>
        <a:lstStyle/>
        <a:p>
          <a:endParaRPr lang="en-US"/>
        </a:p>
      </dgm:t>
    </dgm:pt>
    <dgm:pt modelId="{E10FFC60-D999-4651-A650-96D61261876F}" type="sibTrans" cxnId="{A25491CA-4672-441D-A2FB-2C93BE84633E}">
      <dgm:prSet/>
      <dgm:spPr/>
      <dgm:t>
        <a:bodyPr/>
        <a:lstStyle/>
        <a:p>
          <a:endParaRPr lang="en-US"/>
        </a:p>
      </dgm:t>
    </dgm:pt>
    <dgm:pt modelId="{CB532FD4-B606-413F-AF37-3114F90726FE}">
      <dgm:prSet/>
      <dgm:spPr/>
      <dgm:t>
        <a:bodyPr/>
        <a:lstStyle/>
        <a:p>
          <a:r>
            <a:rPr lang="en-US" dirty="0"/>
            <a:t>Analyze alert frequency to improve incident handling.</a:t>
          </a:r>
        </a:p>
      </dgm:t>
    </dgm:pt>
    <dgm:pt modelId="{E43555A2-0E54-4D5B-86BE-48E532BD3B7B}" type="parTrans" cxnId="{68BFCEB8-D85E-4111-B7C0-38EF9DA18D54}">
      <dgm:prSet/>
      <dgm:spPr/>
      <dgm:t>
        <a:bodyPr/>
        <a:lstStyle/>
        <a:p>
          <a:endParaRPr lang="en-US"/>
        </a:p>
      </dgm:t>
    </dgm:pt>
    <dgm:pt modelId="{C555540D-2B21-4DB5-BD36-2DD1F0DFE727}" type="sibTrans" cxnId="{68BFCEB8-D85E-4111-B7C0-38EF9DA18D54}">
      <dgm:prSet/>
      <dgm:spPr/>
      <dgm:t>
        <a:bodyPr/>
        <a:lstStyle/>
        <a:p>
          <a:endParaRPr lang="en-US"/>
        </a:p>
      </dgm:t>
    </dgm:pt>
    <dgm:pt modelId="{E01FE56A-8F18-4A3C-9C1D-6ECDE5526623}">
      <dgm:prSet/>
      <dgm:spPr/>
      <dgm:t>
        <a:bodyPr/>
        <a:lstStyle/>
        <a:p>
          <a:r>
            <a:rPr lang="en-US" b="1" dirty="0"/>
            <a:t>Conduct Post-Incident Reviews:</a:t>
          </a:r>
          <a:endParaRPr lang="en-US" dirty="0"/>
        </a:p>
      </dgm:t>
    </dgm:pt>
    <dgm:pt modelId="{54FE15DB-8875-4C0F-B148-A133A9AB1185}" type="parTrans" cxnId="{CFD2182B-DA17-4333-830A-6F7864D36A02}">
      <dgm:prSet/>
      <dgm:spPr/>
      <dgm:t>
        <a:bodyPr/>
        <a:lstStyle/>
        <a:p>
          <a:endParaRPr lang="en-US"/>
        </a:p>
      </dgm:t>
    </dgm:pt>
    <dgm:pt modelId="{6B2E71BA-CD8A-4A16-A671-5E8C081D6806}" type="sibTrans" cxnId="{CFD2182B-DA17-4333-830A-6F7864D36A02}">
      <dgm:prSet/>
      <dgm:spPr/>
      <dgm:t>
        <a:bodyPr/>
        <a:lstStyle/>
        <a:p>
          <a:endParaRPr lang="en-US"/>
        </a:p>
      </dgm:t>
    </dgm:pt>
    <dgm:pt modelId="{0F053664-DF32-4604-8AD5-5A6A5964D222}">
      <dgm:prSet/>
      <dgm:spPr/>
      <dgm:t>
        <a:bodyPr/>
        <a:lstStyle/>
        <a:p>
          <a:r>
            <a:rPr lang="en-US" dirty="0"/>
            <a:t>Perform blameless postmortems to identify root causes.</a:t>
          </a:r>
        </a:p>
      </dgm:t>
    </dgm:pt>
    <dgm:pt modelId="{663487AF-2462-45CF-BE12-79BC9EAC4891}" type="parTrans" cxnId="{B562CA13-CE8A-4C7E-BD01-DAE23AF5A5FD}">
      <dgm:prSet/>
      <dgm:spPr/>
      <dgm:t>
        <a:bodyPr/>
        <a:lstStyle/>
        <a:p>
          <a:endParaRPr lang="en-US"/>
        </a:p>
      </dgm:t>
    </dgm:pt>
    <dgm:pt modelId="{07ABB42D-4C1C-4C3D-B76A-6744C2DE642C}" type="sibTrans" cxnId="{B562CA13-CE8A-4C7E-BD01-DAE23AF5A5FD}">
      <dgm:prSet/>
      <dgm:spPr/>
      <dgm:t>
        <a:bodyPr/>
        <a:lstStyle/>
        <a:p>
          <a:endParaRPr lang="en-US"/>
        </a:p>
      </dgm:t>
    </dgm:pt>
    <dgm:pt modelId="{8E1B1E12-8143-47BF-82AD-C963D6661EAF}">
      <dgm:prSet/>
      <dgm:spPr/>
      <dgm:t>
        <a:bodyPr/>
        <a:lstStyle/>
        <a:p>
          <a:r>
            <a:rPr lang="en-US" dirty="0"/>
            <a:t>Update runbooks with lessons learned.</a:t>
          </a:r>
        </a:p>
      </dgm:t>
    </dgm:pt>
    <dgm:pt modelId="{4BD2B5C3-24B9-400C-9B0D-C53A6667E2B4}" type="parTrans" cxnId="{728A4861-666C-453A-9BAD-DFEEA744ED41}">
      <dgm:prSet/>
      <dgm:spPr/>
      <dgm:t>
        <a:bodyPr/>
        <a:lstStyle/>
        <a:p>
          <a:endParaRPr lang="en-US"/>
        </a:p>
      </dgm:t>
    </dgm:pt>
    <dgm:pt modelId="{BD6DBCBE-D5FE-48CF-A132-33C988BD0767}" type="sibTrans" cxnId="{728A4861-666C-453A-9BAD-DFEEA744ED41}">
      <dgm:prSet/>
      <dgm:spPr/>
      <dgm:t>
        <a:bodyPr/>
        <a:lstStyle/>
        <a:p>
          <a:endParaRPr lang="en-US"/>
        </a:p>
      </dgm:t>
    </dgm:pt>
    <dgm:pt modelId="{0A0855B9-D60F-4EE0-8B3D-42C90B20BB97}">
      <dgm:prSet/>
      <dgm:spPr/>
      <dgm:t>
        <a:bodyPr/>
        <a:lstStyle/>
        <a:p>
          <a:pPr rtl="0"/>
          <a:r>
            <a:rPr lang="en-US" b="1" dirty="0">
              <a:latin typeface="Aptos Display" panose="020F0302020204030204"/>
            </a:rPr>
            <a:t>Promote Team</a:t>
          </a:r>
          <a:r>
            <a:rPr lang="en-US" b="1" dirty="0"/>
            <a:t> Collaboration:</a:t>
          </a:r>
          <a:endParaRPr lang="en-US" dirty="0"/>
        </a:p>
      </dgm:t>
    </dgm:pt>
    <dgm:pt modelId="{5528441C-3451-4553-865A-8B91ABC35BBD}" type="parTrans" cxnId="{4285F8A8-16D7-4135-AE9E-41B448843188}">
      <dgm:prSet/>
      <dgm:spPr/>
      <dgm:t>
        <a:bodyPr/>
        <a:lstStyle/>
        <a:p>
          <a:endParaRPr lang="en-US"/>
        </a:p>
      </dgm:t>
    </dgm:pt>
    <dgm:pt modelId="{154B5D2E-74BD-4EBA-940D-5D430C9F1467}" type="sibTrans" cxnId="{4285F8A8-16D7-4135-AE9E-41B448843188}">
      <dgm:prSet/>
      <dgm:spPr/>
      <dgm:t>
        <a:bodyPr/>
        <a:lstStyle/>
        <a:p>
          <a:endParaRPr lang="en-US"/>
        </a:p>
      </dgm:t>
    </dgm:pt>
    <dgm:pt modelId="{56096C9F-259E-49D9-AE73-5DF08A39AD24}">
      <dgm:prSet/>
      <dgm:spPr/>
      <dgm:t>
        <a:bodyPr/>
        <a:lstStyle/>
        <a:p>
          <a:r>
            <a:rPr lang="en-US" dirty="0"/>
            <a:t>Rotate responsibilities to build cross-functional knowledge.</a:t>
          </a:r>
        </a:p>
      </dgm:t>
    </dgm:pt>
    <dgm:pt modelId="{BEA0E5A4-BA62-42AF-BFB5-B2AC417E7240}" type="parTrans" cxnId="{86E62236-BD88-45F2-AAB3-905A36BF3EE3}">
      <dgm:prSet/>
      <dgm:spPr/>
      <dgm:t>
        <a:bodyPr/>
        <a:lstStyle/>
        <a:p>
          <a:endParaRPr lang="en-US"/>
        </a:p>
      </dgm:t>
    </dgm:pt>
    <dgm:pt modelId="{C8CE08AA-F44B-4A2F-B762-C0A96DA06DF7}" type="sibTrans" cxnId="{86E62236-BD88-45F2-AAB3-905A36BF3EE3}">
      <dgm:prSet/>
      <dgm:spPr/>
      <dgm:t>
        <a:bodyPr/>
        <a:lstStyle/>
        <a:p>
          <a:endParaRPr lang="en-US"/>
        </a:p>
      </dgm:t>
    </dgm:pt>
    <dgm:pt modelId="{BE302D0C-ACB9-41A6-9998-C8916DAF62B9}" type="pres">
      <dgm:prSet presAssocID="{58D0A33B-578C-47E4-B8AC-19CD474EFFBC}" presName="root" presStyleCnt="0">
        <dgm:presLayoutVars>
          <dgm:dir/>
          <dgm:resizeHandles val="exact"/>
        </dgm:presLayoutVars>
      </dgm:prSet>
      <dgm:spPr/>
    </dgm:pt>
    <dgm:pt modelId="{290E590B-2DC3-420C-BB79-19296604807E}" type="pres">
      <dgm:prSet presAssocID="{2A5ACD46-3DC8-4F0F-914E-821D6755AA73}" presName="compNode" presStyleCnt="0"/>
      <dgm:spPr/>
    </dgm:pt>
    <dgm:pt modelId="{CDA458A8-1E2C-4195-AB46-90B3D25EDBF0}" type="pres">
      <dgm:prSet presAssocID="{2A5ACD46-3DC8-4F0F-914E-821D6755AA73}" presName="bgRect" presStyleLbl="bgShp" presStyleIdx="0" presStyleCnt="3"/>
      <dgm:spPr/>
    </dgm:pt>
    <dgm:pt modelId="{67BEB892-CBB9-4AC7-AFDE-93C175BECDC0}" type="pres">
      <dgm:prSet presAssocID="{2A5ACD46-3DC8-4F0F-914E-821D6755AA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CD077ECE-6FC1-4E0F-943F-2031184C8396}" type="pres">
      <dgm:prSet presAssocID="{2A5ACD46-3DC8-4F0F-914E-821D6755AA73}" presName="spaceRect" presStyleCnt="0"/>
      <dgm:spPr/>
    </dgm:pt>
    <dgm:pt modelId="{AC13AE50-AAC2-45D7-804F-69D50986A484}" type="pres">
      <dgm:prSet presAssocID="{2A5ACD46-3DC8-4F0F-914E-821D6755AA73}" presName="parTx" presStyleLbl="revTx" presStyleIdx="0" presStyleCnt="6">
        <dgm:presLayoutVars>
          <dgm:chMax val="0"/>
          <dgm:chPref val="0"/>
        </dgm:presLayoutVars>
      </dgm:prSet>
      <dgm:spPr/>
    </dgm:pt>
    <dgm:pt modelId="{A008DE30-DFB5-420E-9FF3-A4A35AE5719B}" type="pres">
      <dgm:prSet presAssocID="{2A5ACD46-3DC8-4F0F-914E-821D6755AA73}" presName="desTx" presStyleLbl="revTx" presStyleIdx="1" presStyleCnt="6">
        <dgm:presLayoutVars/>
      </dgm:prSet>
      <dgm:spPr/>
    </dgm:pt>
    <dgm:pt modelId="{6C1E517C-4006-4259-878E-87B48CAC93AD}" type="pres">
      <dgm:prSet presAssocID="{80B578A5-2891-40D3-94CB-CC238CE72ADF}" presName="sibTrans" presStyleCnt="0"/>
      <dgm:spPr/>
    </dgm:pt>
    <dgm:pt modelId="{4035A91A-CE83-4964-84D3-9FC63E26C964}" type="pres">
      <dgm:prSet presAssocID="{E01FE56A-8F18-4A3C-9C1D-6ECDE5526623}" presName="compNode" presStyleCnt="0"/>
      <dgm:spPr/>
    </dgm:pt>
    <dgm:pt modelId="{86B8C7B7-6863-4CAA-8783-3B98F77C82E9}" type="pres">
      <dgm:prSet presAssocID="{E01FE56A-8F18-4A3C-9C1D-6ECDE5526623}" presName="bgRect" presStyleLbl="bgShp" presStyleIdx="1" presStyleCnt="3"/>
      <dgm:spPr/>
    </dgm:pt>
    <dgm:pt modelId="{977BCDEF-CC1F-48A0-9196-AEBA3C216255}" type="pres">
      <dgm:prSet presAssocID="{E01FE56A-8F18-4A3C-9C1D-6ECDE55266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B410B1D-60CE-4E37-B5D4-BE32B15FC0A6}" type="pres">
      <dgm:prSet presAssocID="{E01FE56A-8F18-4A3C-9C1D-6ECDE5526623}" presName="spaceRect" presStyleCnt="0"/>
      <dgm:spPr/>
    </dgm:pt>
    <dgm:pt modelId="{44826E33-AEF1-43EC-BC69-79B9BBDB4042}" type="pres">
      <dgm:prSet presAssocID="{E01FE56A-8F18-4A3C-9C1D-6ECDE5526623}" presName="parTx" presStyleLbl="revTx" presStyleIdx="2" presStyleCnt="6">
        <dgm:presLayoutVars>
          <dgm:chMax val="0"/>
          <dgm:chPref val="0"/>
        </dgm:presLayoutVars>
      </dgm:prSet>
      <dgm:spPr/>
    </dgm:pt>
    <dgm:pt modelId="{F8B00C72-8768-436C-82DC-3899FF98264B}" type="pres">
      <dgm:prSet presAssocID="{E01FE56A-8F18-4A3C-9C1D-6ECDE5526623}" presName="desTx" presStyleLbl="revTx" presStyleIdx="3" presStyleCnt="6">
        <dgm:presLayoutVars/>
      </dgm:prSet>
      <dgm:spPr/>
    </dgm:pt>
    <dgm:pt modelId="{00A718DE-A330-4FAD-A6C0-878DB75E4CB7}" type="pres">
      <dgm:prSet presAssocID="{6B2E71BA-CD8A-4A16-A671-5E8C081D6806}" presName="sibTrans" presStyleCnt="0"/>
      <dgm:spPr/>
    </dgm:pt>
    <dgm:pt modelId="{E3C20DF8-79A8-4B3C-AC16-FCCF34DF4F99}" type="pres">
      <dgm:prSet presAssocID="{0A0855B9-D60F-4EE0-8B3D-42C90B20BB97}" presName="compNode" presStyleCnt="0"/>
      <dgm:spPr/>
    </dgm:pt>
    <dgm:pt modelId="{6F82A97E-9B17-4BBA-A20F-FBFE602AE3CA}" type="pres">
      <dgm:prSet presAssocID="{0A0855B9-D60F-4EE0-8B3D-42C90B20BB97}" presName="bgRect" presStyleLbl="bgShp" presStyleIdx="2" presStyleCnt="3"/>
      <dgm:spPr/>
    </dgm:pt>
    <dgm:pt modelId="{A41860BA-A311-4F7E-8C29-D132DA4040EF}" type="pres">
      <dgm:prSet presAssocID="{0A0855B9-D60F-4EE0-8B3D-42C90B20B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BED0763-92AE-4488-A79B-CE7397721A41}" type="pres">
      <dgm:prSet presAssocID="{0A0855B9-D60F-4EE0-8B3D-42C90B20BB97}" presName="spaceRect" presStyleCnt="0"/>
      <dgm:spPr/>
    </dgm:pt>
    <dgm:pt modelId="{E9461BED-6769-4FC4-8613-18DB7B86EAC3}" type="pres">
      <dgm:prSet presAssocID="{0A0855B9-D60F-4EE0-8B3D-42C90B20BB97}" presName="parTx" presStyleLbl="revTx" presStyleIdx="4" presStyleCnt="6">
        <dgm:presLayoutVars>
          <dgm:chMax val="0"/>
          <dgm:chPref val="0"/>
        </dgm:presLayoutVars>
      </dgm:prSet>
      <dgm:spPr/>
    </dgm:pt>
    <dgm:pt modelId="{2C3895BD-4BF0-405C-B921-E426AFE0EE26}" type="pres">
      <dgm:prSet presAssocID="{0A0855B9-D60F-4EE0-8B3D-42C90B20BB97}" presName="desTx" presStyleLbl="revTx" presStyleIdx="5" presStyleCnt="6">
        <dgm:presLayoutVars/>
      </dgm:prSet>
      <dgm:spPr/>
    </dgm:pt>
  </dgm:ptLst>
  <dgm:cxnLst>
    <dgm:cxn modelId="{4E608402-FFAE-47A3-AC4E-65CCA6297F55}" type="presOf" srcId="{8E1B1E12-8143-47BF-82AD-C963D6661EAF}" destId="{F8B00C72-8768-436C-82DC-3899FF98264B}" srcOrd="0" destOrd="1" presId="urn:microsoft.com/office/officeart/2018/2/layout/IconVerticalSolidList"/>
    <dgm:cxn modelId="{B562CA13-CE8A-4C7E-BD01-DAE23AF5A5FD}" srcId="{E01FE56A-8F18-4A3C-9C1D-6ECDE5526623}" destId="{0F053664-DF32-4604-8AD5-5A6A5964D222}" srcOrd="0" destOrd="0" parTransId="{663487AF-2462-45CF-BE12-79BC9EAC4891}" sibTransId="{07ABB42D-4C1C-4C3D-B76A-6744C2DE642C}"/>
    <dgm:cxn modelId="{DB61551F-8542-4210-AFB6-02D518153FD6}" type="presOf" srcId="{0A0855B9-D60F-4EE0-8B3D-42C90B20BB97}" destId="{E9461BED-6769-4FC4-8613-18DB7B86EAC3}" srcOrd="0" destOrd="0" presId="urn:microsoft.com/office/officeart/2018/2/layout/IconVerticalSolidList"/>
    <dgm:cxn modelId="{CFD2182B-DA17-4333-830A-6F7864D36A02}" srcId="{58D0A33B-578C-47E4-B8AC-19CD474EFFBC}" destId="{E01FE56A-8F18-4A3C-9C1D-6ECDE5526623}" srcOrd="1" destOrd="0" parTransId="{54FE15DB-8875-4C0F-B148-A133A9AB1185}" sibTransId="{6B2E71BA-CD8A-4A16-A671-5E8C081D6806}"/>
    <dgm:cxn modelId="{86E62236-BD88-45F2-AAB3-905A36BF3EE3}" srcId="{0A0855B9-D60F-4EE0-8B3D-42C90B20BB97}" destId="{56096C9F-259E-49D9-AE73-5DF08A39AD24}" srcOrd="0" destOrd="0" parTransId="{BEA0E5A4-BA62-42AF-BFB5-B2AC417E7240}" sibTransId="{C8CE08AA-F44B-4A2F-B762-C0A96DA06DF7}"/>
    <dgm:cxn modelId="{728A4861-666C-453A-9BAD-DFEEA744ED41}" srcId="{E01FE56A-8F18-4A3C-9C1D-6ECDE5526623}" destId="{8E1B1E12-8143-47BF-82AD-C963D6661EAF}" srcOrd="1" destOrd="0" parTransId="{4BD2B5C3-24B9-400C-9B0D-C53A6667E2B4}" sibTransId="{BD6DBCBE-D5FE-48CF-A132-33C988BD0767}"/>
    <dgm:cxn modelId="{62E86048-59FC-4F26-9EA5-656354232FB4}" type="presOf" srcId="{CB532FD4-B606-413F-AF37-3114F90726FE}" destId="{A008DE30-DFB5-420E-9FF3-A4A35AE5719B}" srcOrd="0" destOrd="1" presId="urn:microsoft.com/office/officeart/2018/2/layout/IconVerticalSolidList"/>
    <dgm:cxn modelId="{631C6A4C-ABDA-4C9A-9F11-21E814BEE975}" srcId="{58D0A33B-578C-47E4-B8AC-19CD474EFFBC}" destId="{2A5ACD46-3DC8-4F0F-914E-821D6755AA73}" srcOrd="0" destOrd="0" parTransId="{3B1B0668-2BC6-4D8E-9A5E-684D688A3D2C}" sibTransId="{80B578A5-2891-40D3-94CB-CC238CE72ADF}"/>
    <dgm:cxn modelId="{D5B1717C-6EC9-4FFB-A819-E1708E433554}" type="presOf" srcId="{E01FE56A-8F18-4A3C-9C1D-6ECDE5526623}" destId="{44826E33-AEF1-43EC-BC69-79B9BBDB4042}" srcOrd="0" destOrd="0" presId="urn:microsoft.com/office/officeart/2018/2/layout/IconVerticalSolidList"/>
    <dgm:cxn modelId="{4285F8A8-16D7-4135-AE9E-41B448843188}" srcId="{58D0A33B-578C-47E4-B8AC-19CD474EFFBC}" destId="{0A0855B9-D60F-4EE0-8B3D-42C90B20BB97}" srcOrd="2" destOrd="0" parTransId="{5528441C-3451-4553-865A-8B91ABC35BBD}" sibTransId="{154B5D2E-74BD-4EBA-940D-5D430C9F1467}"/>
    <dgm:cxn modelId="{5ECE1CB0-C85A-4AE5-966F-38895B56874A}" type="presOf" srcId="{2A5ACD46-3DC8-4F0F-914E-821D6755AA73}" destId="{AC13AE50-AAC2-45D7-804F-69D50986A484}" srcOrd="0" destOrd="0" presId="urn:microsoft.com/office/officeart/2018/2/layout/IconVerticalSolidList"/>
    <dgm:cxn modelId="{EF69A0B2-390D-48F0-86B1-0F94A00204E2}" type="presOf" srcId="{0F053664-DF32-4604-8AD5-5A6A5964D222}" destId="{F8B00C72-8768-436C-82DC-3899FF98264B}" srcOrd="0" destOrd="0" presId="urn:microsoft.com/office/officeart/2018/2/layout/IconVerticalSolidList"/>
    <dgm:cxn modelId="{68BFCEB8-D85E-4111-B7C0-38EF9DA18D54}" srcId="{2A5ACD46-3DC8-4F0F-914E-821D6755AA73}" destId="{CB532FD4-B606-413F-AF37-3114F90726FE}" srcOrd="1" destOrd="0" parTransId="{E43555A2-0E54-4D5B-86BE-48E532BD3B7B}" sibTransId="{C555540D-2B21-4DB5-BD36-2DD1F0DFE727}"/>
    <dgm:cxn modelId="{A25491CA-4672-441D-A2FB-2C93BE84633E}" srcId="{2A5ACD46-3DC8-4F0F-914E-821D6755AA73}" destId="{49D00021-2E6D-406D-AE8C-B106FEED4F26}" srcOrd="0" destOrd="0" parTransId="{E1780234-D657-4F31-9274-2B8B512391EC}" sibTransId="{E10FFC60-D999-4651-A650-96D61261876F}"/>
    <dgm:cxn modelId="{A943ACDA-0223-4D56-B4C0-BD08F9916848}" type="presOf" srcId="{58D0A33B-578C-47E4-B8AC-19CD474EFFBC}" destId="{BE302D0C-ACB9-41A6-9998-C8916DAF62B9}" srcOrd="0" destOrd="0" presId="urn:microsoft.com/office/officeart/2018/2/layout/IconVerticalSolidList"/>
    <dgm:cxn modelId="{37B642E8-2445-4160-870C-B7CFC82B40AA}" type="presOf" srcId="{49D00021-2E6D-406D-AE8C-B106FEED4F26}" destId="{A008DE30-DFB5-420E-9FF3-A4A35AE5719B}" srcOrd="0" destOrd="0" presId="urn:microsoft.com/office/officeart/2018/2/layout/IconVerticalSolidList"/>
    <dgm:cxn modelId="{5D48BEEB-00FC-41D0-A9B7-5B99418455FE}" type="presOf" srcId="{56096C9F-259E-49D9-AE73-5DF08A39AD24}" destId="{2C3895BD-4BF0-405C-B921-E426AFE0EE26}" srcOrd="0" destOrd="0" presId="urn:microsoft.com/office/officeart/2018/2/layout/IconVerticalSolidList"/>
    <dgm:cxn modelId="{56B7687F-6AE5-486B-AD50-E7CE016CEF94}" type="presParOf" srcId="{BE302D0C-ACB9-41A6-9998-C8916DAF62B9}" destId="{290E590B-2DC3-420C-BB79-19296604807E}" srcOrd="0" destOrd="0" presId="urn:microsoft.com/office/officeart/2018/2/layout/IconVerticalSolidList"/>
    <dgm:cxn modelId="{E5EE65EB-C9E0-4097-9A9E-E32031FAD299}" type="presParOf" srcId="{290E590B-2DC3-420C-BB79-19296604807E}" destId="{CDA458A8-1E2C-4195-AB46-90B3D25EDBF0}" srcOrd="0" destOrd="0" presId="urn:microsoft.com/office/officeart/2018/2/layout/IconVerticalSolidList"/>
    <dgm:cxn modelId="{B29BBCBA-78FA-4713-82BA-D0D7A0178132}" type="presParOf" srcId="{290E590B-2DC3-420C-BB79-19296604807E}" destId="{67BEB892-CBB9-4AC7-AFDE-93C175BECDC0}" srcOrd="1" destOrd="0" presId="urn:microsoft.com/office/officeart/2018/2/layout/IconVerticalSolidList"/>
    <dgm:cxn modelId="{7ECA2562-AB45-4FF1-8829-A552F95A7135}" type="presParOf" srcId="{290E590B-2DC3-420C-BB79-19296604807E}" destId="{CD077ECE-6FC1-4E0F-943F-2031184C8396}" srcOrd="2" destOrd="0" presId="urn:microsoft.com/office/officeart/2018/2/layout/IconVerticalSolidList"/>
    <dgm:cxn modelId="{84E7FA47-364B-408C-B257-DEAFFB14EA4B}" type="presParOf" srcId="{290E590B-2DC3-420C-BB79-19296604807E}" destId="{AC13AE50-AAC2-45D7-804F-69D50986A484}" srcOrd="3" destOrd="0" presId="urn:microsoft.com/office/officeart/2018/2/layout/IconVerticalSolidList"/>
    <dgm:cxn modelId="{C4D40238-D0EF-45C5-AD94-117AAD8A1674}" type="presParOf" srcId="{290E590B-2DC3-420C-BB79-19296604807E}" destId="{A008DE30-DFB5-420E-9FF3-A4A35AE5719B}" srcOrd="4" destOrd="0" presId="urn:microsoft.com/office/officeart/2018/2/layout/IconVerticalSolidList"/>
    <dgm:cxn modelId="{9038DF0A-7663-4FC3-BCB3-FA9540F86AA5}" type="presParOf" srcId="{BE302D0C-ACB9-41A6-9998-C8916DAF62B9}" destId="{6C1E517C-4006-4259-878E-87B48CAC93AD}" srcOrd="1" destOrd="0" presId="urn:microsoft.com/office/officeart/2018/2/layout/IconVerticalSolidList"/>
    <dgm:cxn modelId="{F6075F11-AD9C-402E-AF6B-1858E817F0A2}" type="presParOf" srcId="{BE302D0C-ACB9-41A6-9998-C8916DAF62B9}" destId="{4035A91A-CE83-4964-84D3-9FC63E26C964}" srcOrd="2" destOrd="0" presId="urn:microsoft.com/office/officeart/2018/2/layout/IconVerticalSolidList"/>
    <dgm:cxn modelId="{492FEBCE-978F-4325-8995-6D09875386DD}" type="presParOf" srcId="{4035A91A-CE83-4964-84D3-9FC63E26C964}" destId="{86B8C7B7-6863-4CAA-8783-3B98F77C82E9}" srcOrd="0" destOrd="0" presId="urn:microsoft.com/office/officeart/2018/2/layout/IconVerticalSolidList"/>
    <dgm:cxn modelId="{E5B28B73-D512-46CA-A602-C351295C6178}" type="presParOf" srcId="{4035A91A-CE83-4964-84D3-9FC63E26C964}" destId="{977BCDEF-CC1F-48A0-9196-AEBA3C216255}" srcOrd="1" destOrd="0" presId="urn:microsoft.com/office/officeart/2018/2/layout/IconVerticalSolidList"/>
    <dgm:cxn modelId="{0B237C89-4B1F-49FB-9CBB-A251F879824C}" type="presParOf" srcId="{4035A91A-CE83-4964-84D3-9FC63E26C964}" destId="{CB410B1D-60CE-4E37-B5D4-BE32B15FC0A6}" srcOrd="2" destOrd="0" presId="urn:microsoft.com/office/officeart/2018/2/layout/IconVerticalSolidList"/>
    <dgm:cxn modelId="{EF42CDF9-DD2E-4834-B26C-B6A0209A3C92}" type="presParOf" srcId="{4035A91A-CE83-4964-84D3-9FC63E26C964}" destId="{44826E33-AEF1-43EC-BC69-79B9BBDB4042}" srcOrd="3" destOrd="0" presId="urn:microsoft.com/office/officeart/2018/2/layout/IconVerticalSolidList"/>
    <dgm:cxn modelId="{BB88F70D-DD29-4A00-8B1A-9A0AFF349121}" type="presParOf" srcId="{4035A91A-CE83-4964-84D3-9FC63E26C964}" destId="{F8B00C72-8768-436C-82DC-3899FF98264B}" srcOrd="4" destOrd="0" presId="urn:microsoft.com/office/officeart/2018/2/layout/IconVerticalSolidList"/>
    <dgm:cxn modelId="{82373A8E-CCCA-4314-B8AE-ADE9DAE04A7A}" type="presParOf" srcId="{BE302D0C-ACB9-41A6-9998-C8916DAF62B9}" destId="{00A718DE-A330-4FAD-A6C0-878DB75E4CB7}" srcOrd="3" destOrd="0" presId="urn:microsoft.com/office/officeart/2018/2/layout/IconVerticalSolidList"/>
    <dgm:cxn modelId="{C23E436D-0301-485B-BD41-CE787FDF898C}" type="presParOf" srcId="{BE302D0C-ACB9-41A6-9998-C8916DAF62B9}" destId="{E3C20DF8-79A8-4B3C-AC16-FCCF34DF4F99}" srcOrd="4" destOrd="0" presId="urn:microsoft.com/office/officeart/2018/2/layout/IconVerticalSolidList"/>
    <dgm:cxn modelId="{F63C77D1-99DC-4402-B66D-B17C86AC0002}" type="presParOf" srcId="{E3C20DF8-79A8-4B3C-AC16-FCCF34DF4F99}" destId="{6F82A97E-9B17-4BBA-A20F-FBFE602AE3CA}" srcOrd="0" destOrd="0" presId="urn:microsoft.com/office/officeart/2018/2/layout/IconVerticalSolidList"/>
    <dgm:cxn modelId="{87CDD1F6-9081-4463-B49A-600F54A33BC0}" type="presParOf" srcId="{E3C20DF8-79A8-4B3C-AC16-FCCF34DF4F99}" destId="{A41860BA-A311-4F7E-8C29-D132DA4040EF}" srcOrd="1" destOrd="0" presId="urn:microsoft.com/office/officeart/2018/2/layout/IconVerticalSolidList"/>
    <dgm:cxn modelId="{39BE513E-838B-4B34-ACEA-4AD1A3CDC5C9}" type="presParOf" srcId="{E3C20DF8-79A8-4B3C-AC16-FCCF34DF4F99}" destId="{3BED0763-92AE-4488-A79B-CE7397721A41}" srcOrd="2" destOrd="0" presId="urn:microsoft.com/office/officeart/2018/2/layout/IconVerticalSolidList"/>
    <dgm:cxn modelId="{0E5EAACC-0BA0-4145-872A-5FB473047345}" type="presParOf" srcId="{E3C20DF8-79A8-4B3C-AC16-FCCF34DF4F99}" destId="{E9461BED-6769-4FC4-8613-18DB7B86EAC3}" srcOrd="3" destOrd="0" presId="urn:microsoft.com/office/officeart/2018/2/layout/IconVerticalSolidList"/>
    <dgm:cxn modelId="{5F540356-A07F-4EB8-AF4F-34547ABE876A}" type="presParOf" srcId="{E3C20DF8-79A8-4B3C-AC16-FCCF34DF4F99}" destId="{2C3895BD-4BF0-405C-B921-E426AFE0EE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2899B-B9D4-42FD-AB3C-47F9D21916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B497AA-756F-43E4-B6DD-041C5BCB7B22}">
      <dgm:prSet/>
      <dgm:spPr/>
      <dgm:t>
        <a:bodyPr/>
        <a:lstStyle/>
        <a:p>
          <a:r>
            <a:rPr lang="en-US"/>
            <a:t>Reduced downtime and faster incident resolution.</a:t>
          </a:r>
        </a:p>
      </dgm:t>
    </dgm:pt>
    <dgm:pt modelId="{45CB318E-5711-4066-B0C7-076E3B4AEEAC}" type="parTrans" cxnId="{542C0B3D-ACD1-46AC-AA37-577FE2D6CE2C}">
      <dgm:prSet/>
      <dgm:spPr/>
      <dgm:t>
        <a:bodyPr/>
        <a:lstStyle/>
        <a:p>
          <a:endParaRPr lang="en-US"/>
        </a:p>
      </dgm:t>
    </dgm:pt>
    <dgm:pt modelId="{EBCC6A5D-0CB0-40D0-9CB3-7C559DD38CDC}" type="sibTrans" cxnId="{542C0B3D-ACD1-46AC-AA37-577FE2D6CE2C}">
      <dgm:prSet/>
      <dgm:spPr/>
      <dgm:t>
        <a:bodyPr/>
        <a:lstStyle/>
        <a:p>
          <a:endParaRPr lang="en-US"/>
        </a:p>
      </dgm:t>
    </dgm:pt>
    <dgm:pt modelId="{6EDA4770-C800-4BDF-843E-7C34D1D75631}">
      <dgm:prSet/>
      <dgm:spPr/>
      <dgm:t>
        <a:bodyPr/>
        <a:lstStyle/>
        <a:p>
          <a:r>
            <a:rPr lang="en-US"/>
            <a:t>Enhanced team morale and reduced burnout.</a:t>
          </a:r>
        </a:p>
      </dgm:t>
    </dgm:pt>
    <dgm:pt modelId="{AB35B1A1-0A84-4645-8F6D-44BCC006CA51}" type="parTrans" cxnId="{F2F40755-D1C9-4707-99AD-4165E2DF1341}">
      <dgm:prSet/>
      <dgm:spPr/>
      <dgm:t>
        <a:bodyPr/>
        <a:lstStyle/>
        <a:p>
          <a:endParaRPr lang="en-US"/>
        </a:p>
      </dgm:t>
    </dgm:pt>
    <dgm:pt modelId="{5ED40F9E-BB3E-4F33-923F-7BD6EAA6794C}" type="sibTrans" cxnId="{F2F40755-D1C9-4707-99AD-4165E2DF1341}">
      <dgm:prSet/>
      <dgm:spPr/>
      <dgm:t>
        <a:bodyPr/>
        <a:lstStyle/>
        <a:p>
          <a:endParaRPr lang="en-US"/>
        </a:p>
      </dgm:t>
    </dgm:pt>
    <dgm:pt modelId="{D7C48415-F6A1-48FD-82EE-DC46FB11709F}">
      <dgm:prSet/>
      <dgm:spPr/>
      <dgm:t>
        <a:bodyPr/>
        <a:lstStyle/>
        <a:p>
          <a:r>
            <a:rPr lang="en-US"/>
            <a:t>Improved service reliability and customer satisfaction.</a:t>
          </a:r>
        </a:p>
      </dgm:t>
    </dgm:pt>
    <dgm:pt modelId="{551E5722-2BB4-4D91-8931-C734DFBA9934}" type="parTrans" cxnId="{B2A0C16E-98D2-4756-9975-E970A89C339A}">
      <dgm:prSet/>
      <dgm:spPr/>
      <dgm:t>
        <a:bodyPr/>
        <a:lstStyle/>
        <a:p>
          <a:endParaRPr lang="en-US"/>
        </a:p>
      </dgm:t>
    </dgm:pt>
    <dgm:pt modelId="{D5099CFC-2369-4B60-A8F4-19B642A1CEA0}" type="sibTrans" cxnId="{B2A0C16E-98D2-4756-9975-E970A89C339A}">
      <dgm:prSet/>
      <dgm:spPr/>
      <dgm:t>
        <a:bodyPr/>
        <a:lstStyle/>
        <a:p>
          <a:endParaRPr lang="en-US"/>
        </a:p>
      </dgm:t>
    </dgm:pt>
    <dgm:pt modelId="{9871965A-C9C0-4AB4-9425-032B92B5AA47}">
      <dgm:prSet/>
      <dgm:spPr/>
      <dgm:t>
        <a:bodyPr/>
        <a:lstStyle/>
        <a:p>
          <a:r>
            <a:rPr lang="en-US"/>
            <a:t>Stronger collaboration and technical expertise across teams.</a:t>
          </a:r>
        </a:p>
      </dgm:t>
    </dgm:pt>
    <dgm:pt modelId="{3E72EA14-2E85-4F74-933F-E36106D5321B}" type="parTrans" cxnId="{7C02D37A-8F47-4C10-88A3-DDD26DA99AC1}">
      <dgm:prSet/>
      <dgm:spPr/>
      <dgm:t>
        <a:bodyPr/>
        <a:lstStyle/>
        <a:p>
          <a:endParaRPr lang="en-US"/>
        </a:p>
      </dgm:t>
    </dgm:pt>
    <dgm:pt modelId="{9323DB14-3336-4390-9639-C94D884AAFA5}" type="sibTrans" cxnId="{7C02D37A-8F47-4C10-88A3-DDD26DA99AC1}">
      <dgm:prSet/>
      <dgm:spPr/>
      <dgm:t>
        <a:bodyPr/>
        <a:lstStyle/>
        <a:p>
          <a:endParaRPr lang="en-US"/>
        </a:p>
      </dgm:t>
    </dgm:pt>
    <dgm:pt modelId="{D8B6D5E2-A12F-4AA4-AD27-B8E1C864C929}" type="pres">
      <dgm:prSet presAssocID="{F2C2899B-B9D4-42FD-AB3C-47F9D21916F3}" presName="root" presStyleCnt="0">
        <dgm:presLayoutVars>
          <dgm:dir/>
          <dgm:resizeHandles val="exact"/>
        </dgm:presLayoutVars>
      </dgm:prSet>
      <dgm:spPr/>
    </dgm:pt>
    <dgm:pt modelId="{2F3C837C-BCB9-43BE-BA11-97801CA1C66D}" type="pres">
      <dgm:prSet presAssocID="{09B497AA-756F-43E4-B6DD-041C5BCB7B22}" presName="compNode" presStyleCnt="0"/>
      <dgm:spPr/>
    </dgm:pt>
    <dgm:pt modelId="{C9C6513C-CA68-447D-B69D-3AA76401E0D0}" type="pres">
      <dgm:prSet presAssocID="{09B497AA-756F-43E4-B6DD-041C5BCB7B22}" presName="bgRect" presStyleLbl="bgShp" presStyleIdx="0" presStyleCnt="4"/>
      <dgm:spPr/>
    </dgm:pt>
    <dgm:pt modelId="{CD1B04AE-FF72-41D0-9294-0550DB04ADB5}" type="pres">
      <dgm:prSet presAssocID="{09B497AA-756F-43E4-B6DD-041C5BCB7B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7BA4D8E-16DB-4D01-9F68-0412D536CCB6}" type="pres">
      <dgm:prSet presAssocID="{09B497AA-756F-43E4-B6DD-041C5BCB7B22}" presName="spaceRect" presStyleCnt="0"/>
      <dgm:spPr/>
    </dgm:pt>
    <dgm:pt modelId="{19A49859-958A-48BA-9E86-85D777D3DAFB}" type="pres">
      <dgm:prSet presAssocID="{09B497AA-756F-43E4-B6DD-041C5BCB7B22}" presName="parTx" presStyleLbl="revTx" presStyleIdx="0" presStyleCnt="4">
        <dgm:presLayoutVars>
          <dgm:chMax val="0"/>
          <dgm:chPref val="0"/>
        </dgm:presLayoutVars>
      </dgm:prSet>
      <dgm:spPr/>
    </dgm:pt>
    <dgm:pt modelId="{D569C615-D7FA-44E8-998B-55C5210AD41E}" type="pres">
      <dgm:prSet presAssocID="{EBCC6A5D-0CB0-40D0-9CB3-7C559DD38CDC}" presName="sibTrans" presStyleCnt="0"/>
      <dgm:spPr/>
    </dgm:pt>
    <dgm:pt modelId="{ADBC53D7-48C1-47F6-AE44-5C63A0A75622}" type="pres">
      <dgm:prSet presAssocID="{6EDA4770-C800-4BDF-843E-7C34D1D75631}" presName="compNode" presStyleCnt="0"/>
      <dgm:spPr/>
    </dgm:pt>
    <dgm:pt modelId="{350BB592-191A-47FC-84EC-6A61C589ED33}" type="pres">
      <dgm:prSet presAssocID="{6EDA4770-C800-4BDF-843E-7C34D1D75631}" presName="bgRect" presStyleLbl="bgShp" presStyleIdx="1" presStyleCnt="4"/>
      <dgm:spPr/>
    </dgm:pt>
    <dgm:pt modelId="{4B3B7E1A-34CA-43F1-8C9A-B42058C009D2}" type="pres">
      <dgm:prSet presAssocID="{6EDA4770-C800-4BDF-843E-7C34D1D756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6CC2844-08D4-4BE2-9317-E295242E033D}" type="pres">
      <dgm:prSet presAssocID="{6EDA4770-C800-4BDF-843E-7C34D1D75631}" presName="spaceRect" presStyleCnt="0"/>
      <dgm:spPr/>
    </dgm:pt>
    <dgm:pt modelId="{2ADE56B6-248A-4D0A-9CF7-F35FA686E6DC}" type="pres">
      <dgm:prSet presAssocID="{6EDA4770-C800-4BDF-843E-7C34D1D75631}" presName="parTx" presStyleLbl="revTx" presStyleIdx="1" presStyleCnt="4">
        <dgm:presLayoutVars>
          <dgm:chMax val="0"/>
          <dgm:chPref val="0"/>
        </dgm:presLayoutVars>
      </dgm:prSet>
      <dgm:spPr/>
    </dgm:pt>
    <dgm:pt modelId="{52EAEA7A-B6E6-4613-BCD6-BFC5AD10C101}" type="pres">
      <dgm:prSet presAssocID="{5ED40F9E-BB3E-4F33-923F-7BD6EAA6794C}" presName="sibTrans" presStyleCnt="0"/>
      <dgm:spPr/>
    </dgm:pt>
    <dgm:pt modelId="{829B8479-DB87-4160-B06B-BC2D77D13FFC}" type="pres">
      <dgm:prSet presAssocID="{D7C48415-F6A1-48FD-82EE-DC46FB11709F}" presName="compNode" presStyleCnt="0"/>
      <dgm:spPr/>
    </dgm:pt>
    <dgm:pt modelId="{8D1469DD-3B72-4836-AD08-8DF257A5E382}" type="pres">
      <dgm:prSet presAssocID="{D7C48415-F6A1-48FD-82EE-DC46FB11709F}" presName="bgRect" presStyleLbl="bgShp" presStyleIdx="2" presStyleCnt="4"/>
      <dgm:spPr/>
    </dgm:pt>
    <dgm:pt modelId="{49ADC5CC-AFB7-4E09-A3BC-D7960622405F}" type="pres">
      <dgm:prSet presAssocID="{D7C48415-F6A1-48FD-82EE-DC46FB1170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B717113-E3A1-4844-8D63-88ABFB34B248}" type="pres">
      <dgm:prSet presAssocID="{D7C48415-F6A1-48FD-82EE-DC46FB11709F}" presName="spaceRect" presStyleCnt="0"/>
      <dgm:spPr/>
    </dgm:pt>
    <dgm:pt modelId="{F0C546EC-7A28-45B1-B765-CD2BE12CFDEB}" type="pres">
      <dgm:prSet presAssocID="{D7C48415-F6A1-48FD-82EE-DC46FB11709F}" presName="parTx" presStyleLbl="revTx" presStyleIdx="2" presStyleCnt="4">
        <dgm:presLayoutVars>
          <dgm:chMax val="0"/>
          <dgm:chPref val="0"/>
        </dgm:presLayoutVars>
      </dgm:prSet>
      <dgm:spPr/>
    </dgm:pt>
    <dgm:pt modelId="{84F07691-15DF-46D2-9274-9B0D21341CB9}" type="pres">
      <dgm:prSet presAssocID="{D5099CFC-2369-4B60-A8F4-19B642A1CEA0}" presName="sibTrans" presStyleCnt="0"/>
      <dgm:spPr/>
    </dgm:pt>
    <dgm:pt modelId="{8A585E0F-01FD-4F39-9E14-2187CB5D3235}" type="pres">
      <dgm:prSet presAssocID="{9871965A-C9C0-4AB4-9425-032B92B5AA47}" presName="compNode" presStyleCnt="0"/>
      <dgm:spPr/>
    </dgm:pt>
    <dgm:pt modelId="{3760A8B8-2186-4B09-AFB7-2D8CB991D576}" type="pres">
      <dgm:prSet presAssocID="{9871965A-C9C0-4AB4-9425-032B92B5AA47}" presName="bgRect" presStyleLbl="bgShp" presStyleIdx="3" presStyleCnt="4"/>
      <dgm:spPr/>
    </dgm:pt>
    <dgm:pt modelId="{A118D870-624E-455C-86DC-F802E2306C5D}" type="pres">
      <dgm:prSet presAssocID="{9871965A-C9C0-4AB4-9425-032B92B5AA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E0248BE-04E6-4008-A5DA-87594CBC9D06}" type="pres">
      <dgm:prSet presAssocID="{9871965A-C9C0-4AB4-9425-032B92B5AA47}" presName="spaceRect" presStyleCnt="0"/>
      <dgm:spPr/>
    </dgm:pt>
    <dgm:pt modelId="{D54C3589-AADE-42D2-9991-E01B1C8664BF}" type="pres">
      <dgm:prSet presAssocID="{9871965A-C9C0-4AB4-9425-032B92B5AA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447236-BDA3-4790-AC6C-67F083D011DE}" type="presOf" srcId="{D7C48415-F6A1-48FD-82EE-DC46FB11709F}" destId="{F0C546EC-7A28-45B1-B765-CD2BE12CFDEB}" srcOrd="0" destOrd="0" presId="urn:microsoft.com/office/officeart/2018/2/layout/IconVerticalSolidList"/>
    <dgm:cxn modelId="{542C0B3D-ACD1-46AC-AA37-577FE2D6CE2C}" srcId="{F2C2899B-B9D4-42FD-AB3C-47F9D21916F3}" destId="{09B497AA-756F-43E4-B6DD-041C5BCB7B22}" srcOrd="0" destOrd="0" parTransId="{45CB318E-5711-4066-B0C7-076E3B4AEEAC}" sibTransId="{EBCC6A5D-0CB0-40D0-9CB3-7C559DD38CDC}"/>
    <dgm:cxn modelId="{2D59E265-2B35-4E45-A6DE-DDEFA887ED2B}" type="presOf" srcId="{9871965A-C9C0-4AB4-9425-032B92B5AA47}" destId="{D54C3589-AADE-42D2-9991-E01B1C8664BF}" srcOrd="0" destOrd="0" presId="urn:microsoft.com/office/officeart/2018/2/layout/IconVerticalSolidList"/>
    <dgm:cxn modelId="{B2A0C16E-98D2-4756-9975-E970A89C339A}" srcId="{F2C2899B-B9D4-42FD-AB3C-47F9D21916F3}" destId="{D7C48415-F6A1-48FD-82EE-DC46FB11709F}" srcOrd="2" destOrd="0" parTransId="{551E5722-2BB4-4D91-8931-C734DFBA9934}" sibTransId="{D5099CFC-2369-4B60-A8F4-19B642A1CEA0}"/>
    <dgm:cxn modelId="{F2F40755-D1C9-4707-99AD-4165E2DF1341}" srcId="{F2C2899B-B9D4-42FD-AB3C-47F9D21916F3}" destId="{6EDA4770-C800-4BDF-843E-7C34D1D75631}" srcOrd="1" destOrd="0" parTransId="{AB35B1A1-0A84-4645-8F6D-44BCC006CA51}" sibTransId="{5ED40F9E-BB3E-4F33-923F-7BD6EAA6794C}"/>
    <dgm:cxn modelId="{7C02D37A-8F47-4C10-88A3-DDD26DA99AC1}" srcId="{F2C2899B-B9D4-42FD-AB3C-47F9D21916F3}" destId="{9871965A-C9C0-4AB4-9425-032B92B5AA47}" srcOrd="3" destOrd="0" parTransId="{3E72EA14-2E85-4F74-933F-E36106D5321B}" sibTransId="{9323DB14-3336-4390-9639-C94D884AAFA5}"/>
    <dgm:cxn modelId="{DE77DC88-CCB2-4419-B474-7B6F7B0A0624}" type="presOf" srcId="{6EDA4770-C800-4BDF-843E-7C34D1D75631}" destId="{2ADE56B6-248A-4D0A-9CF7-F35FA686E6DC}" srcOrd="0" destOrd="0" presId="urn:microsoft.com/office/officeart/2018/2/layout/IconVerticalSolidList"/>
    <dgm:cxn modelId="{206ACBD4-E864-4CC2-8C3C-E739BA8F3593}" type="presOf" srcId="{F2C2899B-B9D4-42FD-AB3C-47F9D21916F3}" destId="{D8B6D5E2-A12F-4AA4-AD27-B8E1C864C929}" srcOrd="0" destOrd="0" presId="urn:microsoft.com/office/officeart/2018/2/layout/IconVerticalSolidList"/>
    <dgm:cxn modelId="{672364E4-2F15-4655-BF29-BE8B24356875}" type="presOf" srcId="{09B497AA-756F-43E4-B6DD-041C5BCB7B22}" destId="{19A49859-958A-48BA-9E86-85D777D3DAFB}" srcOrd="0" destOrd="0" presId="urn:microsoft.com/office/officeart/2018/2/layout/IconVerticalSolidList"/>
    <dgm:cxn modelId="{E78E3E12-1E67-4B42-8BD8-775368E13966}" type="presParOf" srcId="{D8B6D5E2-A12F-4AA4-AD27-B8E1C864C929}" destId="{2F3C837C-BCB9-43BE-BA11-97801CA1C66D}" srcOrd="0" destOrd="0" presId="urn:microsoft.com/office/officeart/2018/2/layout/IconVerticalSolidList"/>
    <dgm:cxn modelId="{2A138A00-7FF6-47DF-B108-71E730C0A9FD}" type="presParOf" srcId="{2F3C837C-BCB9-43BE-BA11-97801CA1C66D}" destId="{C9C6513C-CA68-447D-B69D-3AA76401E0D0}" srcOrd="0" destOrd="0" presId="urn:microsoft.com/office/officeart/2018/2/layout/IconVerticalSolidList"/>
    <dgm:cxn modelId="{1C48DAF8-4694-44DC-A03F-92763809BE4B}" type="presParOf" srcId="{2F3C837C-BCB9-43BE-BA11-97801CA1C66D}" destId="{CD1B04AE-FF72-41D0-9294-0550DB04ADB5}" srcOrd="1" destOrd="0" presId="urn:microsoft.com/office/officeart/2018/2/layout/IconVerticalSolidList"/>
    <dgm:cxn modelId="{E6E5F4B3-EE14-4F8C-8B61-FB8D0189E982}" type="presParOf" srcId="{2F3C837C-BCB9-43BE-BA11-97801CA1C66D}" destId="{F7BA4D8E-16DB-4D01-9F68-0412D536CCB6}" srcOrd="2" destOrd="0" presId="urn:microsoft.com/office/officeart/2018/2/layout/IconVerticalSolidList"/>
    <dgm:cxn modelId="{48A5BAC3-806F-4CF6-A102-D94DDA13E044}" type="presParOf" srcId="{2F3C837C-BCB9-43BE-BA11-97801CA1C66D}" destId="{19A49859-958A-48BA-9E86-85D777D3DAFB}" srcOrd="3" destOrd="0" presId="urn:microsoft.com/office/officeart/2018/2/layout/IconVerticalSolidList"/>
    <dgm:cxn modelId="{B02639AD-9315-41F5-AC00-BFF223927A9B}" type="presParOf" srcId="{D8B6D5E2-A12F-4AA4-AD27-B8E1C864C929}" destId="{D569C615-D7FA-44E8-998B-55C5210AD41E}" srcOrd="1" destOrd="0" presId="urn:microsoft.com/office/officeart/2018/2/layout/IconVerticalSolidList"/>
    <dgm:cxn modelId="{6B5D6E6A-141D-4886-A62C-E1A1A5CF3DB6}" type="presParOf" srcId="{D8B6D5E2-A12F-4AA4-AD27-B8E1C864C929}" destId="{ADBC53D7-48C1-47F6-AE44-5C63A0A75622}" srcOrd="2" destOrd="0" presId="urn:microsoft.com/office/officeart/2018/2/layout/IconVerticalSolidList"/>
    <dgm:cxn modelId="{3B3ED386-64A5-49C3-9B55-7313BE188DD2}" type="presParOf" srcId="{ADBC53D7-48C1-47F6-AE44-5C63A0A75622}" destId="{350BB592-191A-47FC-84EC-6A61C589ED33}" srcOrd="0" destOrd="0" presId="urn:microsoft.com/office/officeart/2018/2/layout/IconVerticalSolidList"/>
    <dgm:cxn modelId="{C433ACAD-6457-4914-B50E-28AAB6C2B052}" type="presParOf" srcId="{ADBC53D7-48C1-47F6-AE44-5C63A0A75622}" destId="{4B3B7E1A-34CA-43F1-8C9A-B42058C009D2}" srcOrd="1" destOrd="0" presId="urn:microsoft.com/office/officeart/2018/2/layout/IconVerticalSolidList"/>
    <dgm:cxn modelId="{51CCF298-9F6C-4145-AAB1-590C9AB57E3E}" type="presParOf" srcId="{ADBC53D7-48C1-47F6-AE44-5C63A0A75622}" destId="{F6CC2844-08D4-4BE2-9317-E295242E033D}" srcOrd="2" destOrd="0" presId="urn:microsoft.com/office/officeart/2018/2/layout/IconVerticalSolidList"/>
    <dgm:cxn modelId="{EBD5482B-9FBF-4DA7-BB02-94756B3736E6}" type="presParOf" srcId="{ADBC53D7-48C1-47F6-AE44-5C63A0A75622}" destId="{2ADE56B6-248A-4D0A-9CF7-F35FA686E6DC}" srcOrd="3" destOrd="0" presId="urn:microsoft.com/office/officeart/2018/2/layout/IconVerticalSolidList"/>
    <dgm:cxn modelId="{6A7AC016-ABAA-45A3-9748-011531B830E2}" type="presParOf" srcId="{D8B6D5E2-A12F-4AA4-AD27-B8E1C864C929}" destId="{52EAEA7A-B6E6-4613-BCD6-BFC5AD10C101}" srcOrd="3" destOrd="0" presId="urn:microsoft.com/office/officeart/2018/2/layout/IconVerticalSolidList"/>
    <dgm:cxn modelId="{6FC46B63-2077-473E-952C-0DFACAB75374}" type="presParOf" srcId="{D8B6D5E2-A12F-4AA4-AD27-B8E1C864C929}" destId="{829B8479-DB87-4160-B06B-BC2D77D13FFC}" srcOrd="4" destOrd="0" presId="urn:microsoft.com/office/officeart/2018/2/layout/IconVerticalSolidList"/>
    <dgm:cxn modelId="{D9BEDAE0-0063-4977-B90A-2D017DE9FED4}" type="presParOf" srcId="{829B8479-DB87-4160-B06B-BC2D77D13FFC}" destId="{8D1469DD-3B72-4836-AD08-8DF257A5E382}" srcOrd="0" destOrd="0" presId="urn:microsoft.com/office/officeart/2018/2/layout/IconVerticalSolidList"/>
    <dgm:cxn modelId="{F765A6CF-B6AD-45CD-A3EB-8CDD56F78B4B}" type="presParOf" srcId="{829B8479-DB87-4160-B06B-BC2D77D13FFC}" destId="{49ADC5CC-AFB7-4E09-A3BC-D7960622405F}" srcOrd="1" destOrd="0" presId="urn:microsoft.com/office/officeart/2018/2/layout/IconVerticalSolidList"/>
    <dgm:cxn modelId="{D9E8AA78-2F47-4CAA-B8CB-B87F2BF3B838}" type="presParOf" srcId="{829B8479-DB87-4160-B06B-BC2D77D13FFC}" destId="{2B717113-E3A1-4844-8D63-88ABFB34B248}" srcOrd="2" destOrd="0" presId="urn:microsoft.com/office/officeart/2018/2/layout/IconVerticalSolidList"/>
    <dgm:cxn modelId="{29946E29-0059-4B42-AF41-C30CCC3E2F2D}" type="presParOf" srcId="{829B8479-DB87-4160-B06B-BC2D77D13FFC}" destId="{F0C546EC-7A28-45B1-B765-CD2BE12CFDEB}" srcOrd="3" destOrd="0" presId="urn:microsoft.com/office/officeart/2018/2/layout/IconVerticalSolidList"/>
    <dgm:cxn modelId="{E3F472A6-0A2B-4E8A-996B-E09E79335072}" type="presParOf" srcId="{D8B6D5E2-A12F-4AA4-AD27-B8E1C864C929}" destId="{84F07691-15DF-46D2-9274-9B0D21341CB9}" srcOrd="5" destOrd="0" presId="urn:microsoft.com/office/officeart/2018/2/layout/IconVerticalSolidList"/>
    <dgm:cxn modelId="{B94B043F-8BDB-4BB2-B635-FD7AA4CA765A}" type="presParOf" srcId="{D8B6D5E2-A12F-4AA4-AD27-B8E1C864C929}" destId="{8A585E0F-01FD-4F39-9E14-2187CB5D3235}" srcOrd="6" destOrd="0" presId="urn:microsoft.com/office/officeart/2018/2/layout/IconVerticalSolidList"/>
    <dgm:cxn modelId="{3F5D8EF1-E014-454D-9E7E-3696AB434E06}" type="presParOf" srcId="{8A585E0F-01FD-4F39-9E14-2187CB5D3235}" destId="{3760A8B8-2186-4B09-AFB7-2D8CB991D576}" srcOrd="0" destOrd="0" presId="urn:microsoft.com/office/officeart/2018/2/layout/IconVerticalSolidList"/>
    <dgm:cxn modelId="{6D755B6D-D45F-4A70-9EC6-4264B8518687}" type="presParOf" srcId="{8A585E0F-01FD-4F39-9E14-2187CB5D3235}" destId="{A118D870-624E-455C-86DC-F802E2306C5D}" srcOrd="1" destOrd="0" presId="urn:microsoft.com/office/officeart/2018/2/layout/IconVerticalSolidList"/>
    <dgm:cxn modelId="{1244AB24-7FBB-43E4-859C-ABFDAAB17FB5}" type="presParOf" srcId="{8A585E0F-01FD-4F39-9E14-2187CB5D3235}" destId="{8E0248BE-04E6-4008-A5DA-87594CBC9D06}" srcOrd="2" destOrd="0" presId="urn:microsoft.com/office/officeart/2018/2/layout/IconVerticalSolidList"/>
    <dgm:cxn modelId="{E7EB3CEC-C66F-4C1C-AD83-33640155E315}" type="presParOf" srcId="{8A585E0F-01FD-4F39-9E14-2187CB5D3235}" destId="{D54C3589-AADE-42D2-9991-E01B1C8664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81AB09-4CE5-46B4-A08E-FAE7FFB3CC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615875-3AE0-4E27-9C99-9D581F09D78B}">
      <dgm:prSet/>
      <dgm:spPr/>
      <dgm:t>
        <a:bodyPr/>
        <a:lstStyle/>
        <a:p>
          <a:r>
            <a:rPr lang="en-US" b="1"/>
            <a:t>Challenge:</a:t>
          </a:r>
          <a:r>
            <a:rPr lang="en-US"/>
            <a:t> Alert Fatigue</a:t>
          </a:r>
        </a:p>
      </dgm:t>
    </dgm:pt>
    <dgm:pt modelId="{F94B6192-EB2A-4BC1-A503-34BC718D52E6}" type="parTrans" cxnId="{797F4380-01DC-4390-81B7-9E21ED62A285}">
      <dgm:prSet/>
      <dgm:spPr/>
      <dgm:t>
        <a:bodyPr/>
        <a:lstStyle/>
        <a:p>
          <a:endParaRPr lang="en-US"/>
        </a:p>
      </dgm:t>
    </dgm:pt>
    <dgm:pt modelId="{3567706B-0EAB-433E-A103-93D7F6E22A1C}" type="sibTrans" cxnId="{797F4380-01DC-4390-81B7-9E21ED62A285}">
      <dgm:prSet/>
      <dgm:spPr/>
      <dgm:t>
        <a:bodyPr/>
        <a:lstStyle/>
        <a:p>
          <a:endParaRPr lang="en-US"/>
        </a:p>
      </dgm:t>
    </dgm:pt>
    <dgm:pt modelId="{115AE6EE-29BF-45B3-BCC5-E770A9F01858}">
      <dgm:prSet/>
      <dgm:spPr/>
      <dgm:t>
        <a:bodyPr/>
        <a:lstStyle/>
        <a:p>
          <a:r>
            <a:rPr lang="en-US" b="1"/>
            <a:t>Fix:</a:t>
          </a:r>
          <a:r>
            <a:rPr lang="en-US"/>
            <a:t> Automate and prioritize alerts to minimize noise.</a:t>
          </a:r>
        </a:p>
      </dgm:t>
    </dgm:pt>
    <dgm:pt modelId="{F20762C8-6E93-471E-996D-0B461DB108E2}" type="parTrans" cxnId="{B916EEF6-CCFA-473B-BFAF-25CF2B2684AB}">
      <dgm:prSet/>
      <dgm:spPr/>
      <dgm:t>
        <a:bodyPr/>
        <a:lstStyle/>
        <a:p>
          <a:endParaRPr lang="en-US"/>
        </a:p>
      </dgm:t>
    </dgm:pt>
    <dgm:pt modelId="{AC919E71-D86F-4CAC-B64D-19F06294AC2F}" type="sibTrans" cxnId="{B916EEF6-CCFA-473B-BFAF-25CF2B2684AB}">
      <dgm:prSet/>
      <dgm:spPr/>
      <dgm:t>
        <a:bodyPr/>
        <a:lstStyle/>
        <a:p>
          <a:endParaRPr lang="en-US"/>
        </a:p>
      </dgm:t>
    </dgm:pt>
    <dgm:pt modelId="{DECECF96-55C3-4BA6-B86D-39FA87176A2A}">
      <dgm:prSet/>
      <dgm:spPr/>
      <dgm:t>
        <a:bodyPr/>
        <a:lstStyle/>
        <a:p>
          <a:r>
            <a:rPr lang="en-US" b="1"/>
            <a:t>Challenge:</a:t>
          </a:r>
          <a:r>
            <a:rPr lang="en-US"/>
            <a:t> Knowledge Gaps</a:t>
          </a:r>
        </a:p>
      </dgm:t>
    </dgm:pt>
    <dgm:pt modelId="{75915AF7-240E-4123-8B61-59B7D01F3AB7}" type="parTrans" cxnId="{0068FCC2-31ED-4977-8099-614724A07E21}">
      <dgm:prSet/>
      <dgm:spPr/>
      <dgm:t>
        <a:bodyPr/>
        <a:lstStyle/>
        <a:p>
          <a:endParaRPr lang="en-US"/>
        </a:p>
      </dgm:t>
    </dgm:pt>
    <dgm:pt modelId="{9C106A09-54E5-4B15-938D-9C9E6384AC68}" type="sibTrans" cxnId="{0068FCC2-31ED-4977-8099-614724A07E21}">
      <dgm:prSet/>
      <dgm:spPr/>
      <dgm:t>
        <a:bodyPr/>
        <a:lstStyle/>
        <a:p>
          <a:endParaRPr lang="en-US"/>
        </a:p>
      </dgm:t>
    </dgm:pt>
    <dgm:pt modelId="{5A1DDBF7-62FE-435D-B5A7-8E82899B4D04}">
      <dgm:prSet/>
      <dgm:spPr/>
      <dgm:t>
        <a:bodyPr/>
        <a:lstStyle/>
        <a:p>
          <a:r>
            <a:rPr lang="en-US" b="1"/>
            <a:t>Fix:</a:t>
          </a:r>
          <a:r>
            <a:rPr lang="en-US"/>
            <a:t> Conduct regular training and team rotations.</a:t>
          </a:r>
        </a:p>
      </dgm:t>
    </dgm:pt>
    <dgm:pt modelId="{5D8284A0-9508-4821-8AFA-AC968F61831B}" type="parTrans" cxnId="{6494EE74-9C1F-4E2C-A07F-13FDE5709C9D}">
      <dgm:prSet/>
      <dgm:spPr/>
      <dgm:t>
        <a:bodyPr/>
        <a:lstStyle/>
        <a:p>
          <a:endParaRPr lang="en-US"/>
        </a:p>
      </dgm:t>
    </dgm:pt>
    <dgm:pt modelId="{5145D70F-CB5D-43B2-B7FA-B314E9AC8D3F}" type="sibTrans" cxnId="{6494EE74-9C1F-4E2C-A07F-13FDE5709C9D}">
      <dgm:prSet/>
      <dgm:spPr/>
      <dgm:t>
        <a:bodyPr/>
        <a:lstStyle/>
        <a:p>
          <a:endParaRPr lang="en-US"/>
        </a:p>
      </dgm:t>
    </dgm:pt>
    <dgm:pt modelId="{4A796B12-1895-4A35-A155-758C4BDA1E81}">
      <dgm:prSet/>
      <dgm:spPr/>
      <dgm:t>
        <a:bodyPr/>
        <a:lstStyle/>
        <a:p>
          <a:r>
            <a:rPr lang="en-US" b="1"/>
            <a:t>Challenge:</a:t>
          </a:r>
          <a:r>
            <a:rPr lang="en-US"/>
            <a:t> Uneven Workload</a:t>
          </a:r>
        </a:p>
      </dgm:t>
    </dgm:pt>
    <dgm:pt modelId="{62CC86F1-71A0-4832-A2A3-29EA8FDA7C05}" type="parTrans" cxnId="{3175913F-F46A-489C-9437-77445454779A}">
      <dgm:prSet/>
      <dgm:spPr/>
      <dgm:t>
        <a:bodyPr/>
        <a:lstStyle/>
        <a:p>
          <a:endParaRPr lang="en-US"/>
        </a:p>
      </dgm:t>
    </dgm:pt>
    <dgm:pt modelId="{27587D42-E0E4-4326-BFDE-CB8805C9152E}" type="sibTrans" cxnId="{3175913F-F46A-489C-9437-77445454779A}">
      <dgm:prSet/>
      <dgm:spPr/>
      <dgm:t>
        <a:bodyPr/>
        <a:lstStyle/>
        <a:p>
          <a:endParaRPr lang="en-US"/>
        </a:p>
      </dgm:t>
    </dgm:pt>
    <dgm:pt modelId="{35795DF9-85B4-47CC-BD0B-CDB6E8675A44}">
      <dgm:prSet/>
      <dgm:spPr/>
      <dgm:t>
        <a:bodyPr/>
        <a:lstStyle/>
        <a:p>
          <a:r>
            <a:rPr lang="en-US" b="1"/>
            <a:t>Fix:</a:t>
          </a:r>
          <a:r>
            <a:rPr lang="en-US"/>
            <a:t> Use balanced and fair scheduling systems.</a:t>
          </a:r>
        </a:p>
      </dgm:t>
    </dgm:pt>
    <dgm:pt modelId="{EE5CBBDF-04F4-4BEE-9872-8A1F228272FF}" type="parTrans" cxnId="{72524B17-1466-4CA2-9E73-2A2E64254D83}">
      <dgm:prSet/>
      <dgm:spPr/>
      <dgm:t>
        <a:bodyPr/>
        <a:lstStyle/>
        <a:p>
          <a:endParaRPr lang="en-US"/>
        </a:p>
      </dgm:t>
    </dgm:pt>
    <dgm:pt modelId="{7F217D86-C9E5-4184-8201-7D0402F99180}" type="sibTrans" cxnId="{72524B17-1466-4CA2-9E73-2A2E64254D83}">
      <dgm:prSet/>
      <dgm:spPr/>
      <dgm:t>
        <a:bodyPr/>
        <a:lstStyle/>
        <a:p>
          <a:endParaRPr lang="en-US"/>
        </a:p>
      </dgm:t>
    </dgm:pt>
    <dgm:pt modelId="{2701537F-7114-4266-8379-02A2703464F2}" type="pres">
      <dgm:prSet presAssocID="{C781AB09-4CE5-46B4-A08E-FAE7FFB3CC55}" presName="linear" presStyleCnt="0">
        <dgm:presLayoutVars>
          <dgm:animLvl val="lvl"/>
          <dgm:resizeHandles val="exact"/>
        </dgm:presLayoutVars>
      </dgm:prSet>
      <dgm:spPr/>
    </dgm:pt>
    <dgm:pt modelId="{4C4A8597-3F59-4815-B5EB-D96D1CFDEB57}" type="pres">
      <dgm:prSet presAssocID="{8F615875-3AE0-4E27-9C99-9D581F09D7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D4A355-A7B1-4DB0-B91C-014FE0C71D7C}" type="pres">
      <dgm:prSet presAssocID="{8F615875-3AE0-4E27-9C99-9D581F09D78B}" presName="childText" presStyleLbl="revTx" presStyleIdx="0" presStyleCnt="3">
        <dgm:presLayoutVars>
          <dgm:bulletEnabled val="1"/>
        </dgm:presLayoutVars>
      </dgm:prSet>
      <dgm:spPr/>
    </dgm:pt>
    <dgm:pt modelId="{78DA190A-5AA5-4303-8C4A-68457504B0C5}" type="pres">
      <dgm:prSet presAssocID="{DECECF96-55C3-4BA6-B86D-39FA87176A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9AAE22-F96C-4D30-B58F-C054A631C864}" type="pres">
      <dgm:prSet presAssocID="{DECECF96-55C3-4BA6-B86D-39FA87176A2A}" presName="childText" presStyleLbl="revTx" presStyleIdx="1" presStyleCnt="3">
        <dgm:presLayoutVars>
          <dgm:bulletEnabled val="1"/>
        </dgm:presLayoutVars>
      </dgm:prSet>
      <dgm:spPr/>
    </dgm:pt>
    <dgm:pt modelId="{890E9372-2AFD-4BBE-AC91-5DAC130EEBFD}" type="pres">
      <dgm:prSet presAssocID="{4A796B12-1895-4A35-A155-758C4BDA1E8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E14CC-4E75-4E87-9C93-954559059A17}" type="pres">
      <dgm:prSet presAssocID="{4A796B12-1895-4A35-A155-758C4BDA1E8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2524B17-1466-4CA2-9E73-2A2E64254D83}" srcId="{4A796B12-1895-4A35-A155-758C4BDA1E81}" destId="{35795DF9-85B4-47CC-BD0B-CDB6E8675A44}" srcOrd="0" destOrd="0" parTransId="{EE5CBBDF-04F4-4BEE-9872-8A1F228272FF}" sibTransId="{7F217D86-C9E5-4184-8201-7D0402F99180}"/>
    <dgm:cxn modelId="{3175913F-F46A-489C-9437-77445454779A}" srcId="{C781AB09-4CE5-46B4-A08E-FAE7FFB3CC55}" destId="{4A796B12-1895-4A35-A155-758C4BDA1E81}" srcOrd="2" destOrd="0" parTransId="{62CC86F1-71A0-4832-A2A3-29EA8FDA7C05}" sibTransId="{27587D42-E0E4-4326-BFDE-CB8805C9152E}"/>
    <dgm:cxn modelId="{BC0A605D-920C-401B-B3A0-909FCFA7CBBC}" type="presOf" srcId="{DECECF96-55C3-4BA6-B86D-39FA87176A2A}" destId="{78DA190A-5AA5-4303-8C4A-68457504B0C5}" srcOrd="0" destOrd="0" presId="urn:microsoft.com/office/officeart/2005/8/layout/vList2"/>
    <dgm:cxn modelId="{B81AF343-1F56-441E-B2C2-2AC0719D6DC1}" type="presOf" srcId="{115AE6EE-29BF-45B3-BCC5-E770A9F01858}" destId="{84D4A355-A7B1-4DB0-B91C-014FE0C71D7C}" srcOrd="0" destOrd="0" presId="urn:microsoft.com/office/officeart/2005/8/layout/vList2"/>
    <dgm:cxn modelId="{6494EE74-9C1F-4E2C-A07F-13FDE5709C9D}" srcId="{DECECF96-55C3-4BA6-B86D-39FA87176A2A}" destId="{5A1DDBF7-62FE-435D-B5A7-8E82899B4D04}" srcOrd="0" destOrd="0" parTransId="{5D8284A0-9508-4821-8AFA-AC968F61831B}" sibTransId="{5145D70F-CB5D-43B2-B7FA-B314E9AC8D3F}"/>
    <dgm:cxn modelId="{C951B556-888C-45A3-B58F-5E684BA92B33}" type="presOf" srcId="{35795DF9-85B4-47CC-BD0B-CDB6E8675A44}" destId="{119E14CC-4E75-4E87-9C93-954559059A17}" srcOrd="0" destOrd="0" presId="urn:microsoft.com/office/officeart/2005/8/layout/vList2"/>
    <dgm:cxn modelId="{797F4380-01DC-4390-81B7-9E21ED62A285}" srcId="{C781AB09-4CE5-46B4-A08E-FAE7FFB3CC55}" destId="{8F615875-3AE0-4E27-9C99-9D581F09D78B}" srcOrd="0" destOrd="0" parTransId="{F94B6192-EB2A-4BC1-A503-34BC718D52E6}" sibTransId="{3567706B-0EAB-433E-A103-93D7F6E22A1C}"/>
    <dgm:cxn modelId="{36C40F8C-1E2B-43A8-87B7-7CB3F9E17E91}" type="presOf" srcId="{5A1DDBF7-62FE-435D-B5A7-8E82899B4D04}" destId="{759AAE22-F96C-4D30-B58F-C054A631C864}" srcOrd="0" destOrd="0" presId="urn:microsoft.com/office/officeart/2005/8/layout/vList2"/>
    <dgm:cxn modelId="{0068FCC2-31ED-4977-8099-614724A07E21}" srcId="{C781AB09-4CE5-46B4-A08E-FAE7FFB3CC55}" destId="{DECECF96-55C3-4BA6-B86D-39FA87176A2A}" srcOrd="1" destOrd="0" parTransId="{75915AF7-240E-4123-8B61-59B7D01F3AB7}" sibTransId="{9C106A09-54E5-4B15-938D-9C9E6384AC68}"/>
    <dgm:cxn modelId="{2A406AC3-2A1D-4719-AA4A-EC17D83095DF}" type="presOf" srcId="{4A796B12-1895-4A35-A155-758C4BDA1E81}" destId="{890E9372-2AFD-4BBE-AC91-5DAC130EEBFD}" srcOrd="0" destOrd="0" presId="urn:microsoft.com/office/officeart/2005/8/layout/vList2"/>
    <dgm:cxn modelId="{4DEDA2DC-F964-40EC-9DF9-1519F057B491}" type="presOf" srcId="{C781AB09-4CE5-46B4-A08E-FAE7FFB3CC55}" destId="{2701537F-7114-4266-8379-02A2703464F2}" srcOrd="0" destOrd="0" presId="urn:microsoft.com/office/officeart/2005/8/layout/vList2"/>
    <dgm:cxn modelId="{AA85E4E8-2F52-4260-83CC-80A9F91B8585}" type="presOf" srcId="{8F615875-3AE0-4E27-9C99-9D581F09D78B}" destId="{4C4A8597-3F59-4815-B5EB-D96D1CFDEB57}" srcOrd="0" destOrd="0" presId="urn:microsoft.com/office/officeart/2005/8/layout/vList2"/>
    <dgm:cxn modelId="{B916EEF6-CCFA-473B-BFAF-25CF2B2684AB}" srcId="{8F615875-3AE0-4E27-9C99-9D581F09D78B}" destId="{115AE6EE-29BF-45B3-BCC5-E770A9F01858}" srcOrd="0" destOrd="0" parTransId="{F20762C8-6E93-471E-996D-0B461DB108E2}" sibTransId="{AC919E71-D86F-4CAC-B64D-19F06294AC2F}"/>
    <dgm:cxn modelId="{16F26543-743F-4F07-8965-547569B54111}" type="presParOf" srcId="{2701537F-7114-4266-8379-02A2703464F2}" destId="{4C4A8597-3F59-4815-B5EB-D96D1CFDEB57}" srcOrd="0" destOrd="0" presId="urn:microsoft.com/office/officeart/2005/8/layout/vList2"/>
    <dgm:cxn modelId="{25F2195C-704B-473C-AC33-4D5741593A3A}" type="presParOf" srcId="{2701537F-7114-4266-8379-02A2703464F2}" destId="{84D4A355-A7B1-4DB0-B91C-014FE0C71D7C}" srcOrd="1" destOrd="0" presId="urn:microsoft.com/office/officeart/2005/8/layout/vList2"/>
    <dgm:cxn modelId="{ACB1712B-0D4D-4AFC-ACE2-3541B13A1AAF}" type="presParOf" srcId="{2701537F-7114-4266-8379-02A2703464F2}" destId="{78DA190A-5AA5-4303-8C4A-68457504B0C5}" srcOrd="2" destOrd="0" presId="urn:microsoft.com/office/officeart/2005/8/layout/vList2"/>
    <dgm:cxn modelId="{C36B4012-FAF1-4AF7-9FD7-4AE5985C70AE}" type="presParOf" srcId="{2701537F-7114-4266-8379-02A2703464F2}" destId="{759AAE22-F96C-4D30-B58F-C054A631C864}" srcOrd="3" destOrd="0" presId="urn:microsoft.com/office/officeart/2005/8/layout/vList2"/>
    <dgm:cxn modelId="{C2F02362-6E68-4754-B42D-649BF9DD2E91}" type="presParOf" srcId="{2701537F-7114-4266-8379-02A2703464F2}" destId="{890E9372-2AFD-4BBE-AC91-5DAC130EEBFD}" srcOrd="4" destOrd="0" presId="urn:microsoft.com/office/officeart/2005/8/layout/vList2"/>
    <dgm:cxn modelId="{ECB89A99-E4A4-4D8C-93CD-BFFE36A2BFF8}" type="presParOf" srcId="{2701537F-7114-4266-8379-02A2703464F2}" destId="{119E14CC-4E75-4E87-9C93-954559059A1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D2A6C-FAEB-4081-BA12-24DE8D4AECF0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447F0-4A3A-413C-A842-EA21EBC4A829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263B4-4894-40B7-A28C-C3DEE070A5D6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 24/7 system reliability.</a:t>
          </a:r>
        </a:p>
      </dsp:txBody>
      <dsp:txXfrm>
        <a:off x="1428292" y="2439"/>
        <a:ext cx="4873308" cy="1236616"/>
      </dsp:txXfrm>
    </dsp:sp>
    <dsp:sp modelId="{8D3E583B-62CC-4D83-99C6-B6E666E18CB9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08A7D-80A8-41BC-80DA-065E55E5A852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72376-9E98-47FA-B1FF-5331FBAA23C5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Distribute workload evenly among team members.</a:t>
          </a:r>
        </a:p>
      </dsp:txBody>
      <dsp:txXfrm>
        <a:off x="1428292" y="1548210"/>
        <a:ext cx="4873308" cy="1236616"/>
      </dsp:txXfrm>
    </dsp:sp>
    <dsp:sp modelId="{05734049-C4EC-4710-A14C-85904BDB8477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0D37-CCD3-4852-AD86-F4E59412A8E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F29C5-4AFB-42F1-8622-EC0511E1C6A3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Promote accountability and knowledge sharing.</a:t>
          </a:r>
        </a:p>
      </dsp:txBody>
      <dsp:txXfrm>
        <a:off x="1428292" y="3093981"/>
        <a:ext cx="4873308" cy="1236616"/>
      </dsp:txXfrm>
    </dsp:sp>
    <dsp:sp modelId="{E6B464D0-60EB-4C5E-B9EC-023216805169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C46C4-6477-4639-890E-4C2868619358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68EE6-6C2D-42F4-84E5-43723CD7CA17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 rapid incident resolution with minimal disruption.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5D0AE-57E6-4787-AC78-D4A0616025A5}">
      <dsp:nvSpPr>
        <dsp:cNvPr id="0" name=""/>
        <dsp:cNvSpPr/>
      </dsp:nvSpPr>
      <dsp:spPr>
        <a:xfrm>
          <a:off x="1252728" y="1720"/>
          <a:ext cx="5010912" cy="17632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 Clear Roles and Expectations: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Document responsibilities for on-call engineers.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runbooks and playbooks for guidance.</a:t>
          </a:r>
        </a:p>
      </dsp:txBody>
      <dsp:txXfrm>
        <a:off x="1252728" y="1720"/>
        <a:ext cx="5010912" cy="1763220"/>
      </dsp:txXfrm>
    </dsp:sp>
    <dsp:sp modelId="{9428B20C-0C47-4FCD-9C95-E3A164B89795}">
      <dsp:nvSpPr>
        <dsp:cNvPr id="0" name=""/>
        <dsp:cNvSpPr/>
      </dsp:nvSpPr>
      <dsp:spPr>
        <a:xfrm>
          <a:off x="0" y="1720"/>
          <a:ext cx="1252728" cy="1763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</a:t>
          </a:r>
        </a:p>
      </dsp:txBody>
      <dsp:txXfrm>
        <a:off x="0" y="1720"/>
        <a:ext cx="1252728" cy="1763220"/>
      </dsp:txXfrm>
    </dsp:sp>
    <dsp:sp modelId="{C3820628-C962-4729-878C-10418183C470}">
      <dsp:nvSpPr>
        <dsp:cNvPr id="0" name=""/>
        <dsp:cNvSpPr/>
      </dsp:nvSpPr>
      <dsp:spPr>
        <a:xfrm>
          <a:off x="1252728" y="1870733"/>
          <a:ext cx="5010912" cy="1763220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 Alerts: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tools like PagerDuty or Opsgenie for intelligent alerting.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Prioritize alerts to avoid burnout.</a:t>
          </a:r>
        </a:p>
      </dsp:txBody>
      <dsp:txXfrm>
        <a:off x="1252728" y="1870733"/>
        <a:ext cx="5010912" cy="1763220"/>
      </dsp:txXfrm>
    </dsp:sp>
    <dsp:sp modelId="{381E4C89-10CA-4008-9553-424A0C724193}">
      <dsp:nvSpPr>
        <dsp:cNvPr id="0" name=""/>
        <dsp:cNvSpPr/>
      </dsp:nvSpPr>
      <dsp:spPr>
        <a:xfrm>
          <a:off x="0" y="1870733"/>
          <a:ext cx="1252728" cy="176322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Automate</a:t>
          </a:r>
        </a:p>
      </dsp:txBody>
      <dsp:txXfrm>
        <a:off x="0" y="1870733"/>
        <a:ext cx="1252728" cy="1763220"/>
      </dsp:txXfrm>
    </dsp:sp>
    <dsp:sp modelId="{E261CCAF-7B8B-4381-BF06-F81F83A3C3FA}">
      <dsp:nvSpPr>
        <dsp:cNvPr id="0" name=""/>
        <dsp:cNvSpPr/>
      </dsp:nvSpPr>
      <dsp:spPr>
        <a:xfrm>
          <a:off x="1252728" y="3739747"/>
          <a:ext cx="5010912" cy="176322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 Escalation Policies: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Ensure a tiered escalation process for unresolved issues.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Provide backup support in case of unavailability.</a:t>
          </a:r>
        </a:p>
      </dsp:txBody>
      <dsp:txXfrm>
        <a:off x="1252728" y="3739747"/>
        <a:ext cx="5010912" cy="1763220"/>
      </dsp:txXfrm>
    </dsp:sp>
    <dsp:sp modelId="{960ADAB7-953F-4BCC-B5B0-E65A731D2E4D}">
      <dsp:nvSpPr>
        <dsp:cNvPr id="0" name=""/>
        <dsp:cNvSpPr/>
      </dsp:nvSpPr>
      <dsp:spPr>
        <a:xfrm>
          <a:off x="0" y="3739747"/>
          <a:ext cx="1252728" cy="176322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</a:t>
          </a:r>
        </a:p>
      </dsp:txBody>
      <dsp:txXfrm>
        <a:off x="0" y="3739747"/>
        <a:ext cx="1252728" cy="1763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458A8-1E2C-4195-AB46-90B3D25EDBF0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EB892-CBB9-4AC7-AFDE-93C175BECDC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3AE50-AAC2-45D7-804F-69D50986A484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Monitor Workload and Fatigue:</a:t>
          </a:r>
          <a:endParaRPr lang="en-US" sz="2500" kern="1200" dirty="0"/>
        </a:p>
      </dsp:txBody>
      <dsp:txXfrm>
        <a:off x="1939533" y="717"/>
        <a:ext cx="2835720" cy="1679249"/>
      </dsp:txXfrm>
    </dsp:sp>
    <dsp:sp modelId="{A008DE30-DFB5-420E-9FF3-A4A35AE5719B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rotating schedules to prevent burnout.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Analyze alert frequency to improve incident handling.</a:t>
          </a:r>
        </a:p>
      </dsp:txBody>
      <dsp:txXfrm>
        <a:off x="4775253" y="717"/>
        <a:ext cx="1526347" cy="1679249"/>
      </dsp:txXfrm>
    </dsp:sp>
    <dsp:sp modelId="{86B8C7B7-6863-4CAA-8783-3B98F77C82E9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BCDEF-CC1F-48A0-9196-AEBA3C21625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26E33-AEF1-43EC-BC69-79B9BBDB4042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Conduct Post-Incident Reviews:</a:t>
          </a:r>
          <a:endParaRPr lang="en-US" sz="2500" kern="1200" dirty="0"/>
        </a:p>
      </dsp:txBody>
      <dsp:txXfrm>
        <a:off x="1939533" y="2099779"/>
        <a:ext cx="2835720" cy="1679249"/>
      </dsp:txXfrm>
    </dsp:sp>
    <dsp:sp modelId="{F8B00C72-8768-436C-82DC-3899FF98264B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blameless postmortems to identify root causes.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Update runbooks with lessons learned.</a:t>
          </a:r>
        </a:p>
      </dsp:txBody>
      <dsp:txXfrm>
        <a:off x="4775253" y="2099779"/>
        <a:ext cx="1526347" cy="1679249"/>
      </dsp:txXfrm>
    </dsp:sp>
    <dsp:sp modelId="{6F82A97E-9B17-4BBA-A20F-FBFE602AE3C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860BA-A311-4F7E-8C29-D132DA4040E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1BED-6769-4FC4-8613-18DB7B86EAC3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ptos Display" panose="020F0302020204030204"/>
            </a:rPr>
            <a:t>Promote Team</a:t>
          </a:r>
          <a:r>
            <a:rPr lang="en-US" sz="2500" b="1" kern="1200" dirty="0"/>
            <a:t> Collaboration:</a:t>
          </a:r>
          <a:endParaRPr lang="en-US" sz="2500" kern="1200" dirty="0"/>
        </a:p>
      </dsp:txBody>
      <dsp:txXfrm>
        <a:off x="1939533" y="4198841"/>
        <a:ext cx="2835720" cy="1679249"/>
      </dsp:txXfrm>
    </dsp:sp>
    <dsp:sp modelId="{2C3895BD-4BF0-405C-B921-E426AFE0EE26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Rotate responsibilities to build cross-functional knowledge.</a:t>
          </a:r>
        </a:p>
      </dsp:txBody>
      <dsp:txXfrm>
        <a:off x="4775253" y="4198841"/>
        <a:ext cx="152634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6513C-CA68-447D-B69D-3AA76401E0D0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B04AE-FF72-41D0-9294-0550DB04ADB5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9859-958A-48BA-9E86-85D777D3DAFB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Reduced downtime and faster incident resolution.</a:t>
          </a:r>
        </a:p>
      </dsp:txBody>
      <dsp:txXfrm>
        <a:off x="1428292" y="2439"/>
        <a:ext cx="4873308" cy="1236616"/>
      </dsp:txXfrm>
    </dsp:sp>
    <dsp:sp modelId="{350BB592-191A-47FC-84EC-6A61C589ED33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B7E1A-34CA-43F1-8C9A-B42058C009D2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6B6-248A-4D0A-9CF7-F35FA686E6DC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Enhanced team morale and reduced burnout.</a:t>
          </a:r>
        </a:p>
      </dsp:txBody>
      <dsp:txXfrm>
        <a:off x="1428292" y="1548210"/>
        <a:ext cx="4873308" cy="1236616"/>
      </dsp:txXfrm>
    </dsp:sp>
    <dsp:sp modelId="{8D1469DD-3B72-4836-AD08-8DF257A5E382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DC5CC-AFB7-4E09-A3BC-D7960622405F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546EC-7A28-45B1-B765-CD2BE12CFDEB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Improved service reliability and customer satisfaction.</a:t>
          </a:r>
        </a:p>
      </dsp:txBody>
      <dsp:txXfrm>
        <a:off x="1428292" y="3093981"/>
        <a:ext cx="4873308" cy="1236616"/>
      </dsp:txXfrm>
    </dsp:sp>
    <dsp:sp modelId="{3760A8B8-2186-4B09-AFB7-2D8CB991D576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8D870-624E-455C-86DC-F802E2306C5D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3589-AADE-42D2-9991-E01B1C8664BF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Stronger collaboration and technical expertise across teams.</a:t>
          </a:r>
        </a:p>
      </dsp:txBody>
      <dsp:txXfrm>
        <a:off x="1428292" y="4639752"/>
        <a:ext cx="4873308" cy="1236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8597-3F59-4815-B5EB-D96D1CFDEB57}">
      <dsp:nvSpPr>
        <dsp:cNvPr id="0" name=""/>
        <dsp:cNvSpPr/>
      </dsp:nvSpPr>
      <dsp:spPr>
        <a:xfrm>
          <a:off x="0" y="299209"/>
          <a:ext cx="6301601" cy="884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Challenge:</a:t>
          </a:r>
          <a:r>
            <a:rPr lang="en-US" sz="3600" kern="1200"/>
            <a:t> Alert Fatigue</a:t>
          </a:r>
        </a:p>
      </dsp:txBody>
      <dsp:txXfrm>
        <a:off x="43179" y="342388"/>
        <a:ext cx="6215243" cy="798162"/>
      </dsp:txXfrm>
    </dsp:sp>
    <dsp:sp modelId="{84D4A355-A7B1-4DB0-B91C-014FE0C71D7C}">
      <dsp:nvSpPr>
        <dsp:cNvPr id="0" name=""/>
        <dsp:cNvSpPr/>
      </dsp:nvSpPr>
      <dsp:spPr>
        <a:xfrm>
          <a:off x="0" y="1183729"/>
          <a:ext cx="630160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Fix:</a:t>
          </a:r>
          <a:r>
            <a:rPr lang="en-US" sz="2800" kern="1200"/>
            <a:t> Automate and prioritize alerts to minimize noise.</a:t>
          </a:r>
        </a:p>
      </dsp:txBody>
      <dsp:txXfrm>
        <a:off x="0" y="1183729"/>
        <a:ext cx="6301601" cy="875610"/>
      </dsp:txXfrm>
    </dsp:sp>
    <dsp:sp modelId="{78DA190A-5AA5-4303-8C4A-68457504B0C5}">
      <dsp:nvSpPr>
        <dsp:cNvPr id="0" name=""/>
        <dsp:cNvSpPr/>
      </dsp:nvSpPr>
      <dsp:spPr>
        <a:xfrm>
          <a:off x="0" y="2059339"/>
          <a:ext cx="6301601" cy="88452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Challenge:</a:t>
          </a:r>
          <a:r>
            <a:rPr lang="en-US" sz="3600" kern="1200"/>
            <a:t> Knowledge Gaps</a:t>
          </a:r>
        </a:p>
      </dsp:txBody>
      <dsp:txXfrm>
        <a:off x="43179" y="2102518"/>
        <a:ext cx="6215243" cy="798162"/>
      </dsp:txXfrm>
    </dsp:sp>
    <dsp:sp modelId="{759AAE22-F96C-4D30-B58F-C054A631C864}">
      <dsp:nvSpPr>
        <dsp:cNvPr id="0" name=""/>
        <dsp:cNvSpPr/>
      </dsp:nvSpPr>
      <dsp:spPr>
        <a:xfrm>
          <a:off x="0" y="2943859"/>
          <a:ext cx="630160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Fix:</a:t>
          </a:r>
          <a:r>
            <a:rPr lang="en-US" sz="2800" kern="1200"/>
            <a:t> Conduct regular training and team rotations.</a:t>
          </a:r>
        </a:p>
      </dsp:txBody>
      <dsp:txXfrm>
        <a:off x="0" y="2943859"/>
        <a:ext cx="6301601" cy="875610"/>
      </dsp:txXfrm>
    </dsp:sp>
    <dsp:sp modelId="{890E9372-2AFD-4BBE-AC91-5DAC130EEBFD}">
      <dsp:nvSpPr>
        <dsp:cNvPr id="0" name=""/>
        <dsp:cNvSpPr/>
      </dsp:nvSpPr>
      <dsp:spPr>
        <a:xfrm>
          <a:off x="0" y="3819469"/>
          <a:ext cx="6301601" cy="8845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Challenge:</a:t>
          </a:r>
          <a:r>
            <a:rPr lang="en-US" sz="3600" kern="1200"/>
            <a:t> Uneven Workload</a:t>
          </a:r>
        </a:p>
      </dsp:txBody>
      <dsp:txXfrm>
        <a:off x="43179" y="3862648"/>
        <a:ext cx="6215243" cy="798162"/>
      </dsp:txXfrm>
    </dsp:sp>
    <dsp:sp modelId="{119E14CC-4E75-4E87-9C93-954559059A17}">
      <dsp:nvSpPr>
        <dsp:cNvPr id="0" name=""/>
        <dsp:cNvSpPr/>
      </dsp:nvSpPr>
      <dsp:spPr>
        <a:xfrm>
          <a:off x="0" y="4703989"/>
          <a:ext cx="630160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Fix:</a:t>
          </a:r>
          <a:r>
            <a:rPr lang="en-US" sz="2800" kern="1200"/>
            <a:t> Use balanced and fair scheduling systems.</a:t>
          </a:r>
        </a:p>
      </dsp:txBody>
      <dsp:txXfrm>
        <a:off x="0" y="4703989"/>
        <a:ext cx="6301601" cy="87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incident-management/on-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ea typeface="+mj-lt"/>
                <a:cs typeface="+mj-lt"/>
              </a:rPr>
              <a:t>Best Practices for Pager Rotation in DevOps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Aaron Crose </a:t>
            </a:r>
          </a:p>
          <a:p>
            <a:r>
              <a:rPr lang="en-US" sz="1700">
                <a:solidFill>
                  <a:schemeClr val="bg1"/>
                </a:solidFill>
              </a:rPr>
              <a:t>Module 7.2</a:t>
            </a:r>
          </a:p>
          <a:p>
            <a:r>
              <a:rPr lang="en-US" sz="1700">
                <a:solidFill>
                  <a:schemeClr val="bg1"/>
                </a:solidFill>
              </a:rPr>
              <a:t>28 November 2024</a:t>
            </a:r>
          </a:p>
        </p:txBody>
      </p:sp>
      <p:sp>
        <p:nvSpPr>
          <p:cNvPr id="200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1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02F60-59BE-5989-797D-DA0ED43E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335E-7567-8776-F023-61A5B98A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What is Pager Rotation?</a:t>
            </a:r>
            <a:endParaRPr lang="en-US" sz="1700">
              <a:solidFill>
                <a:schemeClr val="bg1"/>
              </a:solidFill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System to ensure on-call responsibilities are shared among team members.</a:t>
            </a:r>
            <a:endParaRPr lang="en-US" sz="1700">
              <a:solidFill>
                <a:schemeClr val="bg1"/>
              </a:solidFill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Critical for minimizing downtime and addressing issues in real-time.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b="1">
                <a:solidFill>
                  <a:schemeClr val="bg1"/>
                </a:solidFill>
                <a:ea typeface="+mn-lt"/>
                <a:cs typeface="+mn-lt"/>
              </a:rPr>
              <a:t>Importance in DevOps</a:t>
            </a:r>
            <a:endParaRPr lang="en-US" sz="1700">
              <a:solidFill>
                <a:schemeClr val="bg1"/>
              </a:solidFill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Aligns with continuous delivery and incident management principles.</a:t>
            </a:r>
            <a:endParaRPr lang="en-US" sz="1700">
              <a:solidFill>
                <a:schemeClr val="bg1"/>
              </a:solidFill>
            </a:endParaRPr>
          </a:p>
          <a:p>
            <a:pPr lvl="1"/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Improves reliability and operational efficiency.</a:t>
            </a:r>
            <a:endParaRPr lang="en-US" sz="17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4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D0797-F816-475D-94FF-74E72836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Key Objectives of Pager Rotation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C009CC-028E-55E4-FDE3-5F30E779B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5986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6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A395A-D438-D1DE-B5F1-E13FCB22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4CCCA9-3C45-557A-E854-C469F537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4946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2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952DC-CFF4-846B-39DD-5CD2749C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Practices cont.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034E2-BB1B-9CFB-93CB-9F41FC3A4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86038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63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838DC-3470-8A2A-4F50-9362C293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Pros Of Pager Rotation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E8FEAD-8D49-0E4A-1930-A31FE8233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4870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1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B045-573A-C7B3-8942-C17494EA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Possible Challenges/Fixes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249B65FF-E28B-B0B9-43E8-04A831E9E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694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18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35B0-80FD-F112-2158-9CEAE550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273C-41ED-2FD5-AC79-B9423996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Kim, G., Humble, J., Debois, P., &amp; Willis, J. (2021). </a:t>
            </a:r>
            <a:r>
              <a:rPr lang="en-US" i="1" dirty="0">
                <a:ea typeface="+mn-lt"/>
                <a:cs typeface="+mn-lt"/>
              </a:rPr>
              <a:t>The DevOps Handbook, 2nd Edition: How to Create World-Class Agility, Reliability, &amp; Security in Technology Organizations</a:t>
            </a:r>
            <a:r>
              <a:rPr lang="en-US" dirty="0">
                <a:ea typeface="+mn-lt"/>
                <a:cs typeface="+mn-lt"/>
              </a:rPr>
              <a:t>. IT Revolution Press.</a:t>
            </a:r>
          </a:p>
          <a:p>
            <a:r>
              <a:rPr lang="en-US" dirty="0">
                <a:ea typeface="+mn-lt"/>
                <a:cs typeface="+mn-lt"/>
              </a:rPr>
              <a:t>(n.d.). </a:t>
            </a:r>
            <a:r>
              <a:rPr lang="en-US" i="1" dirty="0">
                <a:ea typeface="+mn-lt"/>
                <a:cs typeface="+mn-lt"/>
              </a:rPr>
              <a:t>Incident Management</a:t>
            </a:r>
            <a:r>
              <a:rPr lang="en-US" dirty="0">
                <a:ea typeface="+mn-lt"/>
                <a:cs typeface="+mn-lt"/>
              </a:rPr>
              <a:t>. Atlassian. </a:t>
            </a:r>
            <a:r>
              <a:rPr lang="en-US" dirty="0">
                <a:ea typeface="+mn-lt"/>
                <a:cs typeface="+mn-lt"/>
                <a:hlinkClick r:id="rId2"/>
              </a:rPr>
              <a:t>https://www.atlassian.com/incident-management/on-call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(n.d.). </a:t>
            </a:r>
            <a:r>
              <a:rPr lang="en-US" i="1" dirty="0">
                <a:ea typeface="+mn-lt"/>
                <a:cs typeface="+mn-lt"/>
              </a:rPr>
              <a:t>Incident Response</a:t>
            </a:r>
            <a:r>
              <a:rPr lang="en-US" dirty="0">
                <a:ea typeface="+mn-lt"/>
                <a:cs typeface="+mn-lt"/>
              </a:rPr>
              <a:t>. PagerDuty. https://response.pagerduty.com/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Best Practices for Pager Rotation in DevOps</vt:lpstr>
      <vt:lpstr>What?</vt:lpstr>
      <vt:lpstr>Key Objectives of Pager Rotation</vt:lpstr>
      <vt:lpstr>Best Practices</vt:lpstr>
      <vt:lpstr>Best Practices cont.</vt:lpstr>
      <vt:lpstr>Pros Of Pager Rotation</vt:lpstr>
      <vt:lpstr>Possible Challenges/Fixes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</cp:revision>
  <dcterms:created xsi:type="dcterms:W3CDTF">2024-12-01T22:57:00Z</dcterms:created>
  <dcterms:modified xsi:type="dcterms:W3CDTF">2024-12-01T23:30:06Z</dcterms:modified>
</cp:coreProperties>
</file>