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500C40-BD80-CBC5-76B1-E8BB382C5DD0}" v="305" dt="2024-12-16T00:41:16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itguardian.com/github-security-101/" TargetMode="External"/><Relationship Id="rId2" Type="http://schemas.openxmlformats.org/officeDocument/2006/relationships/hyperlink" Target="https://snyk.io/blog/ten-git-hub-security-best-practic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Security Controls in Shared Source Code Repositories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Aaron Crose</a:t>
            </a:r>
          </a:p>
          <a:p>
            <a:r>
              <a:rPr lang="en-US" dirty="0"/>
              <a:t>Module 11.2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EB65-1F83-744D-1C6F-E016AC9D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A26FF-6A43-5EB2-BEB9-FA12CEE27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What Are Shared Source Code Repositories?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Platforms like GitHub, GitLab, and Bitbucket.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Enable team collaboration on code projects.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Importance of Security Controls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Protect sensitive data, intellectual property, and operational continuity.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6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61CB-DFF1-4012-286F-8B2458BD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Practices: </a:t>
            </a:r>
            <a:r>
              <a:rPr lang="en-US" dirty="0">
                <a:ea typeface="+mj-lt"/>
                <a:cs typeface="+mj-lt"/>
              </a:rPr>
              <a:t>Access Control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8285B-B7B9-62AC-8952-88FFDC0C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Implement </a:t>
            </a:r>
            <a:r>
              <a:rPr lang="en-US" b="1" dirty="0">
                <a:ea typeface="+mn-lt"/>
                <a:cs typeface="+mn-lt"/>
              </a:rPr>
              <a:t>Role-Based Access Control (RBAC)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Assign roles (e.g., read, write, admin) based on responsibilities.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Principle of Least Privilege: Restrict access to only what’s necessary.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User Groups </a:t>
            </a:r>
            <a:r>
              <a:rPr lang="en-US" dirty="0">
                <a:ea typeface="+mn-lt"/>
                <a:cs typeface="+mn-lt"/>
              </a:rPr>
              <a:t>make for easier management.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9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5794-405B-383E-AF1F-AC901714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Practices: </a:t>
            </a:r>
            <a:r>
              <a:rPr lang="en-US" dirty="0">
                <a:ea typeface="+mj-lt"/>
                <a:cs typeface="+mj-lt"/>
              </a:rPr>
              <a:t>Enforcing Secure Authentication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C3FEF-5420-27D7-65B9-39905681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Mandate Multi-Factor Authentication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Protects against account compromise.</a:t>
            </a: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 err="1"/>
              <a:t>Github</a:t>
            </a:r>
            <a:r>
              <a:rPr lang="en-US" dirty="0"/>
              <a:t> mandated this in 2023</a:t>
            </a:r>
          </a:p>
          <a:p>
            <a:r>
              <a:rPr lang="en-US" b="1" dirty="0">
                <a:ea typeface="+mn-lt"/>
                <a:cs typeface="+mn-lt"/>
              </a:rPr>
              <a:t>Signing Commits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Verifies the authenticity of commit authors using cryptographic keys.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1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F761-77CE-D242-1BDB-ADBA34F7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Best Practices: Branch Protection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B0B1-2CE5-5BA6-0846-8DACC39B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Do not allow direct pushes to critical branches like "main"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Require pull request reviews and automated tests before merging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1E4B-B483-B091-5D69-DE2C155F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Best Practices: Harden Repository Configurations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1259-A979-9F16-EC92-FE68F4DF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Disable public repositories if project is sensitive</a:t>
            </a:r>
          </a:p>
          <a:p>
            <a:r>
              <a:rPr lang="en-US" dirty="0">
                <a:ea typeface="+mn-lt"/>
                <a:cs typeface="+mn-lt"/>
              </a:rPr>
              <a:t>Limit repository forking to prevent uncontrolled duplication</a:t>
            </a:r>
          </a:p>
          <a:p>
            <a:r>
              <a:rPr lang="en-US" dirty="0">
                <a:ea typeface="+mn-lt"/>
                <a:cs typeface="+mn-lt"/>
              </a:rPr>
              <a:t>Review and update security configurations regularly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7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F030-BA4D-C022-5320-2A807D2D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436BF-1925-A7A7-1C8C-87A200FA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implementing these best practices of security controls in shared source code repositories your projects will be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More Secure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Easier to manage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Signed to ensure authenticity</a:t>
            </a:r>
          </a:p>
        </p:txBody>
      </p:sp>
    </p:spTree>
    <p:extLst>
      <p:ext uri="{BB962C8B-B14F-4D97-AF65-F5344CB8AC3E}">
        <p14:creationId xmlns:p14="http://schemas.microsoft.com/office/powerpoint/2010/main" val="414866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B8C6-0E96-60C0-D302-FCDAE208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162D-42BF-D00F-1D9B-09BEF643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Vermeer, B. (2024, February 4). </a:t>
            </a:r>
            <a:r>
              <a:rPr lang="en-US" i="1">
                <a:ea typeface="+mn-lt"/>
                <a:cs typeface="+mn-lt"/>
              </a:rPr>
              <a:t>10 GitHub Security Best Practices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Snyk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dirty="0">
                <a:ea typeface="+mn-lt"/>
                <a:cs typeface="+mn-lt"/>
                <a:hlinkClick r:id="rId2"/>
              </a:rPr>
              <a:t>https://snyk.io/blog/ten-git-hub-security-best-practices/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Moisset</a:t>
            </a:r>
            <a:r>
              <a:rPr lang="en-US">
                <a:ea typeface="+mn-lt"/>
                <a:cs typeface="+mn-lt"/>
              </a:rPr>
              <a:t>, S. (2022, September 2). </a:t>
            </a:r>
            <a:r>
              <a:rPr lang="en-US" i="1">
                <a:ea typeface="+mn-lt"/>
                <a:cs typeface="+mn-lt"/>
              </a:rPr>
              <a:t>GitHub Security 101: Best Practices for Securing your Repository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GitGuardian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dirty="0">
                <a:ea typeface="+mn-lt"/>
                <a:cs typeface="+mn-lt"/>
                <a:hlinkClick r:id="rId3"/>
              </a:rPr>
              <a:t>https://blog.gitguardian.com/github-security-101/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Debert, C. (2024, August 8). </a:t>
            </a:r>
            <a:r>
              <a:rPr lang="en-US" i="1" dirty="0">
                <a:ea typeface="+mn-lt"/>
                <a:cs typeface="+mn-lt"/>
              </a:rPr>
              <a:t>7 best practices to secure your repositories</a:t>
            </a:r>
            <a:r>
              <a:rPr lang="en-US" dirty="0">
                <a:ea typeface="+mn-lt"/>
                <a:cs typeface="+mn-lt"/>
              </a:rPr>
              <a:t>. Theodo. https://security.theodo.com/en/blog/secure-repositories</a:t>
            </a:r>
          </a:p>
        </p:txBody>
      </p:sp>
    </p:spTree>
    <p:extLst>
      <p:ext uri="{BB962C8B-B14F-4D97-AF65-F5344CB8AC3E}">
        <p14:creationId xmlns:p14="http://schemas.microsoft.com/office/powerpoint/2010/main" val="302464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Security Controls in Shared Source Code Repositories</vt:lpstr>
      <vt:lpstr>What?</vt:lpstr>
      <vt:lpstr>Best Practices: Access Control Management</vt:lpstr>
      <vt:lpstr>Best Practices: Enforcing Secure Authentication</vt:lpstr>
      <vt:lpstr>Best Practices: Branch Protection Rules</vt:lpstr>
      <vt:lpstr>Best Practices: Harden Repository Configurations</vt:lpstr>
      <vt:lpstr>Why?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80</cp:revision>
  <dcterms:created xsi:type="dcterms:W3CDTF">2024-12-15T23:10:12Z</dcterms:created>
  <dcterms:modified xsi:type="dcterms:W3CDTF">2024-12-16T00:47:41Z</dcterms:modified>
</cp:coreProperties>
</file>