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DD6859F-63D9-4115-ABD2-824E40844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</a:t>
            </a:r>
            <a:r>
              <a:rPr dirty="0" smtClean="0"/>
              <a:t>Insight</a:t>
            </a:r>
            <a:r>
              <a:rPr lang="en-IN" dirty="0" smtClean="0"/>
              <a:t> Data </a:t>
            </a:r>
            <a:r>
              <a:rPr lang="en-IN" smtClean="0"/>
              <a:t>Analysis Project 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AE3B611C-83B6-4ADF-BAB4-D55824F39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21 Apr 2022 </a:t>
            </a:r>
            <a:r>
              <a:rPr dirty="0" smtClean="0"/>
              <a:t>14:12:26</a:t>
            </a:r>
            <a:r>
              <a:rPr lang="en-IN" dirty="0" smtClean="0"/>
              <a:t> </a:t>
            </a:r>
          </a:p>
          <a:p>
            <a:r>
              <a:rPr lang="en-IN" dirty="0" smtClean="0"/>
              <a:t>By </a:t>
            </a:r>
            <a:r>
              <a:rPr lang="en-IN" dirty="0" err="1" smtClean="0"/>
              <a:t>Ashwini</a:t>
            </a:r>
            <a:r>
              <a:rPr lang="en-IN" dirty="0" smtClean="0"/>
              <a:t> </a:t>
            </a:r>
            <a:r>
              <a:rPr lang="en-IN" dirty="0" err="1" smtClean="0"/>
              <a:t>Kakde</a:t>
            </a:r>
            <a:r>
              <a:rPr lang="en-IN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E5C43F1C-72B3-4B2C-8101-36EF11A3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Sales Insight Data Analysis Project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 Data Analysis Project </dc:title>
  <dc:creator/>
  <cp:lastModifiedBy>shree</cp:lastModifiedBy>
  <cp:revision>1</cp:revision>
  <dcterms:created xsi:type="dcterms:W3CDTF">2022-04-21T08:42:26Z</dcterms:created>
  <dcterms:modified xsi:type="dcterms:W3CDTF">2022-04-21T08:43:40Z</dcterms:modified>
</cp:coreProperties>
</file>