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" panose="02010600030101010101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37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89ec67f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89ec67f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75ca99d7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75ca99d7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this is Huanzhi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Technologies, we will use webxxxx, mean stack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user will be able to communicate in the study room. Ask, answer questions.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stack is standard mongodb, express, angular, nodejs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75ca99d7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75ca99d7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75ca99d7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75ca99d7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75ca99d7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75ca99d7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Instantfocus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 Ye, Huanzhi Zhu, Zhihan Chen and Yuchen Luo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management &amp; Online study room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Users can study together remotely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 Goals -&gt; Accomplish Goals -&gt; Get Reward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Account to save reward and keep history record.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WebSocket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MEAN Stack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○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MongoDB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○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Express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○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Angular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○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Nodejs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Basic UI interface ( reconstruct with Angular)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Backend DB setup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Express Server setup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Learning Angular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545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•Most important --- MongoDb and WebSocket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•Login, invitation and Room member list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•Visual part-- Css Update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•Part of the collection</a:t>
            </a:r>
            <a:endParaRPr sz="2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599" y="3392962"/>
            <a:ext cx="1995475" cy="10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500" y="3011970"/>
            <a:ext cx="1079536" cy="151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图表&#10;&#10;描述已自动生成">
            <a:extLst>
              <a:ext uri="{FF2B5EF4-FFF2-40B4-BE49-F238E27FC236}">
                <a16:creationId xmlns:a16="http://schemas.microsoft.com/office/drawing/2014/main" id="{1531810F-ADD2-4D6D-9F6A-22CFC79BA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733" y="3230049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EA7BE4B-C92F-49F3-89AE-94CAF9A5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Thank You!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749459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140</Words>
  <Application>Microsoft Office PowerPoint</Application>
  <PresentationFormat>全屏显示(16:9)</PresentationFormat>
  <Paragraphs>30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Calibri</vt:lpstr>
      <vt:lpstr>Arial</vt:lpstr>
      <vt:lpstr>Nunito</vt:lpstr>
      <vt:lpstr>Shift</vt:lpstr>
      <vt:lpstr>Instantfocus</vt:lpstr>
      <vt:lpstr>Project Description</vt:lpstr>
      <vt:lpstr>Technologies</vt:lpstr>
      <vt:lpstr>Current State</vt:lpstr>
      <vt:lpstr>Demo</vt:lpstr>
      <vt:lpstr>Future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Instantfocus</dc:title>
  <dc:creator>chenzhihan</dc:creator>
  <cp:lastModifiedBy>陈 至汉</cp:lastModifiedBy>
  <cp:revision>3</cp:revision>
  <dcterms:modified xsi:type="dcterms:W3CDTF">2021-03-13T18:59:34Z</dcterms:modified>
</cp:coreProperties>
</file>