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6B61B-F8C2-4D1D-9758-74783FBD53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FD09960A-549B-44D1-A3DD-31FB434904C9}">
      <dgm:prSet/>
      <dgm:spPr/>
      <dgm:t>
        <a:bodyPr/>
        <a:lstStyle/>
        <a:p>
          <a:pPr>
            <a:defRPr cap="all"/>
          </a:pPr>
          <a:r>
            <a:rPr kumimoji="1" lang="en-US" dirty="0"/>
            <a:t>Landing page</a:t>
          </a:r>
          <a:endParaRPr lang="en-US" dirty="0"/>
        </a:p>
      </dgm:t>
    </dgm:pt>
    <dgm:pt modelId="{D0BE6406-8B4B-41F7-A38B-6753C92BCAC3}" type="parTrans" cxnId="{3CAE3D43-1A35-46C4-8BB5-2EFF96B4DE4C}">
      <dgm:prSet/>
      <dgm:spPr/>
      <dgm:t>
        <a:bodyPr/>
        <a:lstStyle/>
        <a:p>
          <a:endParaRPr lang="en-US"/>
        </a:p>
      </dgm:t>
    </dgm:pt>
    <dgm:pt modelId="{C14408ED-FE4F-4003-9B0C-914408DEE397}" type="sibTrans" cxnId="{3CAE3D43-1A35-46C4-8BB5-2EFF96B4DE4C}">
      <dgm:prSet/>
      <dgm:spPr/>
      <dgm:t>
        <a:bodyPr/>
        <a:lstStyle/>
        <a:p>
          <a:endParaRPr lang="en-US"/>
        </a:p>
      </dgm:t>
    </dgm:pt>
    <dgm:pt modelId="{6B0CA9B4-CC7B-4B57-9DC0-0EFF070245EA}">
      <dgm:prSet/>
      <dgm:spPr/>
      <dgm:t>
        <a:bodyPr/>
        <a:lstStyle/>
        <a:p>
          <a:pPr>
            <a:defRPr cap="all"/>
          </a:pPr>
          <a:r>
            <a:rPr kumimoji="1" lang="en-US" dirty="0"/>
            <a:t>Post Board</a:t>
          </a:r>
        </a:p>
      </dgm:t>
    </dgm:pt>
    <dgm:pt modelId="{B55B5519-9F37-44E7-95B7-2DA34D4B17EB}" type="parTrans" cxnId="{32EE1D0B-321A-4942-B071-AEA566E069F3}">
      <dgm:prSet/>
      <dgm:spPr/>
      <dgm:t>
        <a:bodyPr/>
        <a:lstStyle/>
        <a:p>
          <a:endParaRPr lang="en-US"/>
        </a:p>
      </dgm:t>
    </dgm:pt>
    <dgm:pt modelId="{9CE16B6E-C13A-4A54-946F-8E8C799BC26C}" type="sibTrans" cxnId="{32EE1D0B-321A-4942-B071-AEA566E069F3}">
      <dgm:prSet/>
      <dgm:spPr/>
      <dgm:t>
        <a:bodyPr/>
        <a:lstStyle/>
        <a:p>
          <a:endParaRPr lang="en-US"/>
        </a:p>
      </dgm:t>
    </dgm:pt>
    <dgm:pt modelId="{4B9A049F-EE2F-4ECF-AA52-849601942BEB}">
      <dgm:prSet/>
      <dgm:spPr/>
      <dgm:t>
        <a:bodyPr/>
        <a:lstStyle/>
        <a:p>
          <a:pPr>
            <a:defRPr cap="all"/>
          </a:pPr>
          <a:r>
            <a:rPr kumimoji="1" lang="en-US"/>
            <a:t>Post Form</a:t>
          </a:r>
          <a:endParaRPr lang="en-US"/>
        </a:p>
      </dgm:t>
    </dgm:pt>
    <dgm:pt modelId="{39050416-6C13-46B6-A49D-C46FA0FC6E7B}" type="parTrans" cxnId="{6047AC5C-EA9F-4907-BA9B-AF59C1C718F9}">
      <dgm:prSet/>
      <dgm:spPr/>
      <dgm:t>
        <a:bodyPr/>
        <a:lstStyle/>
        <a:p>
          <a:endParaRPr lang="en-US"/>
        </a:p>
      </dgm:t>
    </dgm:pt>
    <dgm:pt modelId="{0DF9D399-2AB3-4D9D-BC29-0EEEEF1AF241}" type="sibTrans" cxnId="{6047AC5C-EA9F-4907-BA9B-AF59C1C718F9}">
      <dgm:prSet/>
      <dgm:spPr/>
      <dgm:t>
        <a:bodyPr/>
        <a:lstStyle/>
        <a:p>
          <a:endParaRPr lang="en-US"/>
        </a:p>
      </dgm:t>
    </dgm:pt>
    <dgm:pt modelId="{12579E2F-7CC9-4B7A-9CBD-0CBBDD479879}">
      <dgm:prSet/>
      <dgm:spPr/>
      <dgm:t>
        <a:bodyPr/>
        <a:lstStyle/>
        <a:p>
          <a:pPr>
            <a:defRPr cap="all"/>
          </a:pPr>
          <a:r>
            <a:rPr kumimoji="1" lang="en-US"/>
            <a:t>Discussion Page</a:t>
          </a:r>
          <a:endParaRPr lang="en-US"/>
        </a:p>
      </dgm:t>
    </dgm:pt>
    <dgm:pt modelId="{260964BD-9081-473B-B1C5-E1FA8D0F36DD}" type="parTrans" cxnId="{E2B7E3F8-935C-4AA8-9411-12240EAF2F1C}">
      <dgm:prSet/>
      <dgm:spPr/>
      <dgm:t>
        <a:bodyPr/>
        <a:lstStyle/>
        <a:p>
          <a:endParaRPr lang="en-US"/>
        </a:p>
      </dgm:t>
    </dgm:pt>
    <dgm:pt modelId="{03D91BBF-377F-4B11-B6C3-B412F92AFEC0}" type="sibTrans" cxnId="{E2B7E3F8-935C-4AA8-9411-12240EAF2F1C}">
      <dgm:prSet/>
      <dgm:spPr/>
      <dgm:t>
        <a:bodyPr/>
        <a:lstStyle/>
        <a:p>
          <a:endParaRPr lang="en-US"/>
        </a:p>
      </dgm:t>
    </dgm:pt>
    <dgm:pt modelId="{C227FA0F-9478-413A-BD87-3AF316E2B172}" type="pres">
      <dgm:prSet presAssocID="{50D6B61B-F8C2-4D1D-9758-74783FBD5390}" presName="root" presStyleCnt="0">
        <dgm:presLayoutVars>
          <dgm:dir/>
          <dgm:resizeHandles val="exact"/>
        </dgm:presLayoutVars>
      </dgm:prSet>
      <dgm:spPr/>
    </dgm:pt>
    <dgm:pt modelId="{8A838FF0-D87E-401F-9417-821C36B5AF1D}" type="pres">
      <dgm:prSet presAssocID="{FD09960A-549B-44D1-A3DD-31FB434904C9}" presName="compNode" presStyleCnt="0"/>
      <dgm:spPr/>
    </dgm:pt>
    <dgm:pt modelId="{8CC0D371-E835-40F5-9341-FAEACE567828}" type="pres">
      <dgm:prSet presAssocID="{FD09960A-549B-44D1-A3DD-31FB434904C9}" presName="iconBgRect" presStyleLbl="bgShp" presStyleIdx="0" presStyleCnt="4"/>
      <dgm:spPr/>
    </dgm:pt>
    <dgm:pt modelId="{092182CE-41BF-4136-A538-205974E9AB71}" type="pres">
      <dgm:prSet presAssocID="{FD09960A-549B-44D1-A3DD-31FB434904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显示器"/>
        </a:ext>
      </dgm:extLst>
    </dgm:pt>
    <dgm:pt modelId="{B30015F9-8517-469A-A7F7-DF94978E629D}" type="pres">
      <dgm:prSet presAssocID="{FD09960A-549B-44D1-A3DD-31FB434904C9}" presName="spaceRect" presStyleCnt="0"/>
      <dgm:spPr/>
    </dgm:pt>
    <dgm:pt modelId="{6C69163A-9E31-4C7C-B189-A2CA90D56EA5}" type="pres">
      <dgm:prSet presAssocID="{FD09960A-549B-44D1-A3DD-31FB434904C9}" presName="textRect" presStyleLbl="revTx" presStyleIdx="0" presStyleCnt="4">
        <dgm:presLayoutVars>
          <dgm:chMax val="1"/>
          <dgm:chPref val="1"/>
        </dgm:presLayoutVars>
      </dgm:prSet>
      <dgm:spPr/>
    </dgm:pt>
    <dgm:pt modelId="{3070293F-8D37-4CDA-A151-CEBF0596FDDA}" type="pres">
      <dgm:prSet presAssocID="{C14408ED-FE4F-4003-9B0C-914408DEE397}" presName="sibTrans" presStyleCnt="0"/>
      <dgm:spPr/>
    </dgm:pt>
    <dgm:pt modelId="{42E2C457-A1FC-4627-BC68-F82071A06B9F}" type="pres">
      <dgm:prSet presAssocID="{6B0CA9B4-CC7B-4B57-9DC0-0EFF070245EA}" presName="compNode" presStyleCnt="0"/>
      <dgm:spPr/>
    </dgm:pt>
    <dgm:pt modelId="{0A5EAD4B-2165-43F7-BEAC-1094A52EC0AF}" type="pres">
      <dgm:prSet presAssocID="{6B0CA9B4-CC7B-4B57-9DC0-0EFF070245EA}" presName="iconBgRect" presStyleLbl="bgShp" presStyleIdx="1" presStyleCnt="4"/>
      <dgm:spPr/>
    </dgm:pt>
    <dgm:pt modelId="{98347B14-17A2-46EC-9178-A42CB6AC5607}" type="pres">
      <dgm:prSet presAssocID="{6B0CA9B4-CC7B-4B57-9DC0-0EFF070245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会议"/>
        </a:ext>
      </dgm:extLst>
    </dgm:pt>
    <dgm:pt modelId="{336366EE-290C-47C1-B3E7-BB9D80EDE416}" type="pres">
      <dgm:prSet presAssocID="{6B0CA9B4-CC7B-4B57-9DC0-0EFF070245EA}" presName="spaceRect" presStyleCnt="0"/>
      <dgm:spPr/>
    </dgm:pt>
    <dgm:pt modelId="{37325124-536E-438A-BDEB-2F58F19C883A}" type="pres">
      <dgm:prSet presAssocID="{6B0CA9B4-CC7B-4B57-9DC0-0EFF070245EA}" presName="textRect" presStyleLbl="revTx" presStyleIdx="1" presStyleCnt="4">
        <dgm:presLayoutVars>
          <dgm:chMax val="1"/>
          <dgm:chPref val="1"/>
        </dgm:presLayoutVars>
      </dgm:prSet>
      <dgm:spPr/>
    </dgm:pt>
    <dgm:pt modelId="{851BB6ED-F1F2-44BC-98AE-5F4E79C6FFE8}" type="pres">
      <dgm:prSet presAssocID="{9CE16B6E-C13A-4A54-946F-8E8C799BC26C}" presName="sibTrans" presStyleCnt="0"/>
      <dgm:spPr/>
    </dgm:pt>
    <dgm:pt modelId="{1C43F968-4D25-4099-B327-0D04B4CC2DAA}" type="pres">
      <dgm:prSet presAssocID="{4B9A049F-EE2F-4ECF-AA52-849601942BEB}" presName="compNode" presStyleCnt="0"/>
      <dgm:spPr/>
    </dgm:pt>
    <dgm:pt modelId="{ABC49B4B-7F4F-4EB0-99D9-D35401FC2E93}" type="pres">
      <dgm:prSet presAssocID="{4B9A049F-EE2F-4ECF-AA52-849601942BEB}" presName="iconBgRect" presStyleLbl="bgShp" presStyleIdx="2" presStyleCnt="4"/>
      <dgm:spPr/>
    </dgm:pt>
    <dgm:pt modelId="{A38EFB27-6FC7-4D7F-A8EE-C364F4941451}" type="pres">
      <dgm:prSet presAssocID="{4B9A049F-EE2F-4ECF-AA52-849601942B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档"/>
        </a:ext>
      </dgm:extLst>
    </dgm:pt>
    <dgm:pt modelId="{D10386BB-4142-45B0-8423-115D063A9C9F}" type="pres">
      <dgm:prSet presAssocID="{4B9A049F-EE2F-4ECF-AA52-849601942BEB}" presName="spaceRect" presStyleCnt="0"/>
      <dgm:spPr/>
    </dgm:pt>
    <dgm:pt modelId="{58670F69-DC36-475D-9CE6-CA84BA51EA68}" type="pres">
      <dgm:prSet presAssocID="{4B9A049F-EE2F-4ECF-AA52-849601942BEB}" presName="textRect" presStyleLbl="revTx" presStyleIdx="2" presStyleCnt="4">
        <dgm:presLayoutVars>
          <dgm:chMax val="1"/>
          <dgm:chPref val="1"/>
        </dgm:presLayoutVars>
      </dgm:prSet>
      <dgm:spPr/>
    </dgm:pt>
    <dgm:pt modelId="{4F228409-8C50-4EEF-BA66-3852AB07CA8F}" type="pres">
      <dgm:prSet presAssocID="{0DF9D399-2AB3-4D9D-BC29-0EEEEF1AF241}" presName="sibTrans" presStyleCnt="0"/>
      <dgm:spPr/>
    </dgm:pt>
    <dgm:pt modelId="{68068B38-B95F-43AC-9D2E-DFC0FB087E33}" type="pres">
      <dgm:prSet presAssocID="{12579E2F-7CC9-4B7A-9CBD-0CBBDD479879}" presName="compNode" presStyleCnt="0"/>
      <dgm:spPr/>
    </dgm:pt>
    <dgm:pt modelId="{B3465BFC-0CB0-4DDD-BC09-B50AE797BAC2}" type="pres">
      <dgm:prSet presAssocID="{12579E2F-7CC9-4B7A-9CBD-0CBBDD479879}" presName="iconBgRect" presStyleLbl="bgShp" presStyleIdx="3" presStyleCnt="4"/>
      <dgm:spPr/>
    </dgm:pt>
    <dgm:pt modelId="{90C48220-928A-4272-A6C6-313100122894}" type="pres">
      <dgm:prSet presAssocID="{12579E2F-7CC9-4B7A-9CBD-0CBBDD4798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聊天"/>
        </a:ext>
      </dgm:extLst>
    </dgm:pt>
    <dgm:pt modelId="{0C1F148A-8826-43AB-862B-754BFD93D75B}" type="pres">
      <dgm:prSet presAssocID="{12579E2F-7CC9-4B7A-9CBD-0CBBDD479879}" presName="spaceRect" presStyleCnt="0"/>
      <dgm:spPr/>
    </dgm:pt>
    <dgm:pt modelId="{2588ADFA-15A9-447A-88AC-071CB2D4D843}" type="pres">
      <dgm:prSet presAssocID="{12579E2F-7CC9-4B7A-9CBD-0CBBDD4798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BEC002-973C-4609-8069-06DDBDF8ADFB}" type="presOf" srcId="{50D6B61B-F8C2-4D1D-9758-74783FBD5390}" destId="{C227FA0F-9478-413A-BD87-3AF316E2B172}" srcOrd="0" destOrd="0" presId="urn:microsoft.com/office/officeart/2018/5/layout/IconCircleLabelList"/>
    <dgm:cxn modelId="{32EE1D0B-321A-4942-B071-AEA566E069F3}" srcId="{50D6B61B-F8C2-4D1D-9758-74783FBD5390}" destId="{6B0CA9B4-CC7B-4B57-9DC0-0EFF070245EA}" srcOrd="1" destOrd="0" parTransId="{B55B5519-9F37-44E7-95B7-2DA34D4B17EB}" sibTransId="{9CE16B6E-C13A-4A54-946F-8E8C799BC26C}"/>
    <dgm:cxn modelId="{3CAE3D43-1A35-46C4-8BB5-2EFF96B4DE4C}" srcId="{50D6B61B-F8C2-4D1D-9758-74783FBD5390}" destId="{FD09960A-549B-44D1-A3DD-31FB434904C9}" srcOrd="0" destOrd="0" parTransId="{D0BE6406-8B4B-41F7-A38B-6753C92BCAC3}" sibTransId="{C14408ED-FE4F-4003-9B0C-914408DEE397}"/>
    <dgm:cxn modelId="{6047AC5C-EA9F-4907-BA9B-AF59C1C718F9}" srcId="{50D6B61B-F8C2-4D1D-9758-74783FBD5390}" destId="{4B9A049F-EE2F-4ECF-AA52-849601942BEB}" srcOrd="2" destOrd="0" parTransId="{39050416-6C13-46B6-A49D-C46FA0FC6E7B}" sibTransId="{0DF9D399-2AB3-4D9D-BC29-0EEEEF1AF241}"/>
    <dgm:cxn modelId="{EB597D5F-A834-4687-B4AA-DFECBD6FCCE5}" type="presOf" srcId="{6B0CA9B4-CC7B-4B57-9DC0-0EFF070245EA}" destId="{37325124-536E-438A-BDEB-2F58F19C883A}" srcOrd="0" destOrd="0" presId="urn:microsoft.com/office/officeart/2018/5/layout/IconCircleLabelList"/>
    <dgm:cxn modelId="{B248F764-A0D9-4225-9E85-7FFB332D8889}" type="presOf" srcId="{12579E2F-7CC9-4B7A-9CBD-0CBBDD479879}" destId="{2588ADFA-15A9-447A-88AC-071CB2D4D843}" srcOrd="0" destOrd="0" presId="urn:microsoft.com/office/officeart/2018/5/layout/IconCircleLabelList"/>
    <dgm:cxn modelId="{9745B466-DE66-4A4C-8E9B-55549C52BF84}" type="presOf" srcId="{FD09960A-549B-44D1-A3DD-31FB434904C9}" destId="{6C69163A-9E31-4C7C-B189-A2CA90D56EA5}" srcOrd="0" destOrd="0" presId="urn:microsoft.com/office/officeart/2018/5/layout/IconCircleLabelList"/>
    <dgm:cxn modelId="{82186EDF-7EEB-4780-897D-32D4951776CF}" type="presOf" srcId="{4B9A049F-EE2F-4ECF-AA52-849601942BEB}" destId="{58670F69-DC36-475D-9CE6-CA84BA51EA68}" srcOrd="0" destOrd="0" presId="urn:microsoft.com/office/officeart/2018/5/layout/IconCircleLabelList"/>
    <dgm:cxn modelId="{E2B7E3F8-935C-4AA8-9411-12240EAF2F1C}" srcId="{50D6B61B-F8C2-4D1D-9758-74783FBD5390}" destId="{12579E2F-7CC9-4B7A-9CBD-0CBBDD479879}" srcOrd="3" destOrd="0" parTransId="{260964BD-9081-473B-B1C5-E1FA8D0F36DD}" sibTransId="{03D91BBF-377F-4B11-B6C3-B412F92AFEC0}"/>
    <dgm:cxn modelId="{8178379B-52EE-49E0-8D68-0FFA2428EF24}" type="presParOf" srcId="{C227FA0F-9478-413A-BD87-3AF316E2B172}" destId="{8A838FF0-D87E-401F-9417-821C36B5AF1D}" srcOrd="0" destOrd="0" presId="urn:microsoft.com/office/officeart/2018/5/layout/IconCircleLabelList"/>
    <dgm:cxn modelId="{2B3B4951-512C-49AD-ACB6-372492FE40A6}" type="presParOf" srcId="{8A838FF0-D87E-401F-9417-821C36B5AF1D}" destId="{8CC0D371-E835-40F5-9341-FAEACE567828}" srcOrd="0" destOrd="0" presId="urn:microsoft.com/office/officeart/2018/5/layout/IconCircleLabelList"/>
    <dgm:cxn modelId="{0278B82F-6FA1-4A3A-872A-B16807420757}" type="presParOf" srcId="{8A838FF0-D87E-401F-9417-821C36B5AF1D}" destId="{092182CE-41BF-4136-A538-205974E9AB71}" srcOrd="1" destOrd="0" presId="urn:microsoft.com/office/officeart/2018/5/layout/IconCircleLabelList"/>
    <dgm:cxn modelId="{2476B8DA-3883-4FB0-A6EC-1181F9D81334}" type="presParOf" srcId="{8A838FF0-D87E-401F-9417-821C36B5AF1D}" destId="{B30015F9-8517-469A-A7F7-DF94978E629D}" srcOrd="2" destOrd="0" presId="urn:microsoft.com/office/officeart/2018/5/layout/IconCircleLabelList"/>
    <dgm:cxn modelId="{030D499F-DA14-40CA-8520-07C255293D74}" type="presParOf" srcId="{8A838FF0-D87E-401F-9417-821C36B5AF1D}" destId="{6C69163A-9E31-4C7C-B189-A2CA90D56EA5}" srcOrd="3" destOrd="0" presId="urn:microsoft.com/office/officeart/2018/5/layout/IconCircleLabelList"/>
    <dgm:cxn modelId="{146C34D8-62B2-4C40-900E-DB4690D16FFD}" type="presParOf" srcId="{C227FA0F-9478-413A-BD87-3AF316E2B172}" destId="{3070293F-8D37-4CDA-A151-CEBF0596FDDA}" srcOrd="1" destOrd="0" presId="urn:microsoft.com/office/officeart/2018/5/layout/IconCircleLabelList"/>
    <dgm:cxn modelId="{34F72C97-3951-4D5D-8EA5-E970C55C1EC2}" type="presParOf" srcId="{C227FA0F-9478-413A-BD87-3AF316E2B172}" destId="{42E2C457-A1FC-4627-BC68-F82071A06B9F}" srcOrd="2" destOrd="0" presId="urn:microsoft.com/office/officeart/2018/5/layout/IconCircleLabelList"/>
    <dgm:cxn modelId="{D661BD32-F118-4CB3-B425-ABA928B116EE}" type="presParOf" srcId="{42E2C457-A1FC-4627-BC68-F82071A06B9F}" destId="{0A5EAD4B-2165-43F7-BEAC-1094A52EC0AF}" srcOrd="0" destOrd="0" presId="urn:microsoft.com/office/officeart/2018/5/layout/IconCircleLabelList"/>
    <dgm:cxn modelId="{964541D6-BC50-4517-A572-72AEA49724D3}" type="presParOf" srcId="{42E2C457-A1FC-4627-BC68-F82071A06B9F}" destId="{98347B14-17A2-46EC-9178-A42CB6AC5607}" srcOrd="1" destOrd="0" presId="urn:microsoft.com/office/officeart/2018/5/layout/IconCircleLabelList"/>
    <dgm:cxn modelId="{7FEBC68B-1DE7-448D-B95D-EF0057ECD38B}" type="presParOf" srcId="{42E2C457-A1FC-4627-BC68-F82071A06B9F}" destId="{336366EE-290C-47C1-B3E7-BB9D80EDE416}" srcOrd="2" destOrd="0" presId="urn:microsoft.com/office/officeart/2018/5/layout/IconCircleLabelList"/>
    <dgm:cxn modelId="{260C5A55-A425-4FE1-9E59-AF26ACB9750A}" type="presParOf" srcId="{42E2C457-A1FC-4627-BC68-F82071A06B9F}" destId="{37325124-536E-438A-BDEB-2F58F19C883A}" srcOrd="3" destOrd="0" presId="urn:microsoft.com/office/officeart/2018/5/layout/IconCircleLabelList"/>
    <dgm:cxn modelId="{3C2A182B-3268-41B0-8385-CFB378E25C81}" type="presParOf" srcId="{C227FA0F-9478-413A-BD87-3AF316E2B172}" destId="{851BB6ED-F1F2-44BC-98AE-5F4E79C6FFE8}" srcOrd="3" destOrd="0" presId="urn:microsoft.com/office/officeart/2018/5/layout/IconCircleLabelList"/>
    <dgm:cxn modelId="{5C9AE0F1-65DD-4D7B-9286-78DA72876FCC}" type="presParOf" srcId="{C227FA0F-9478-413A-BD87-3AF316E2B172}" destId="{1C43F968-4D25-4099-B327-0D04B4CC2DAA}" srcOrd="4" destOrd="0" presId="urn:microsoft.com/office/officeart/2018/5/layout/IconCircleLabelList"/>
    <dgm:cxn modelId="{456F664F-170C-409B-AC19-347FEFACB509}" type="presParOf" srcId="{1C43F968-4D25-4099-B327-0D04B4CC2DAA}" destId="{ABC49B4B-7F4F-4EB0-99D9-D35401FC2E93}" srcOrd="0" destOrd="0" presId="urn:microsoft.com/office/officeart/2018/5/layout/IconCircleLabelList"/>
    <dgm:cxn modelId="{B8036C71-3A8D-4AE2-B64B-9ABA3A9F5738}" type="presParOf" srcId="{1C43F968-4D25-4099-B327-0D04B4CC2DAA}" destId="{A38EFB27-6FC7-4D7F-A8EE-C364F4941451}" srcOrd="1" destOrd="0" presId="urn:microsoft.com/office/officeart/2018/5/layout/IconCircleLabelList"/>
    <dgm:cxn modelId="{500A09DA-1C23-47A7-9420-BB8CBE300DA8}" type="presParOf" srcId="{1C43F968-4D25-4099-B327-0D04B4CC2DAA}" destId="{D10386BB-4142-45B0-8423-115D063A9C9F}" srcOrd="2" destOrd="0" presId="urn:microsoft.com/office/officeart/2018/5/layout/IconCircleLabelList"/>
    <dgm:cxn modelId="{24DEFA3A-BEFE-4CF7-9622-E0182943C58A}" type="presParOf" srcId="{1C43F968-4D25-4099-B327-0D04B4CC2DAA}" destId="{58670F69-DC36-475D-9CE6-CA84BA51EA68}" srcOrd="3" destOrd="0" presId="urn:microsoft.com/office/officeart/2018/5/layout/IconCircleLabelList"/>
    <dgm:cxn modelId="{C0099A6C-70F8-4A42-96DD-6D1C01A837EA}" type="presParOf" srcId="{C227FA0F-9478-413A-BD87-3AF316E2B172}" destId="{4F228409-8C50-4EEF-BA66-3852AB07CA8F}" srcOrd="5" destOrd="0" presId="urn:microsoft.com/office/officeart/2018/5/layout/IconCircleLabelList"/>
    <dgm:cxn modelId="{80C72FCF-B4C0-4B0F-ABE7-78086235DE13}" type="presParOf" srcId="{C227FA0F-9478-413A-BD87-3AF316E2B172}" destId="{68068B38-B95F-43AC-9D2E-DFC0FB087E33}" srcOrd="6" destOrd="0" presId="urn:microsoft.com/office/officeart/2018/5/layout/IconCircleLabelList"/>
    <dgm:cxn modelId="{02CC101B-D44A-4EF7-B12A-5E5953412C1F}" type="presParOf" srcId="{68068B38-B95F-43AC-9D2E-DFC0FB087E33}" destId="{B3465BFC-0CB0-4DDD-BC09-B50AE797BAC2}" srcOrd="0" destOrd="0" presId="urn:microsoft.com/office/officeart/2018/5/layout/IconCircleLabelList"/>
    <dgm:cxn modelId="{A9A25E92-4051-48B0-8270-29FC9D9F85AA}" type="presParOf" srcId="{68068B38-B95F-43AC-9D2E-DFC0FB087E33}" destId="{90C48220-928A-4272-A6C6-313100122894}" srcOrd="1" destOrd="0" presId="urn:microsoft.com/office/officeart/2018/5/layout/IconCircleLabelList"/>
    <dgm:cxn modelId="{895CEC62-EA24-4269-B8AE-605F9EE55D02}" type="presParOf" srcId="{68068B38-B95F-43AC-9D2E-DFC0FB087E33}" destId="{0C1F148A-8826-43AB-862B-754BFD93D75B}" srcOrd="2" destOrd="0" presId="urn:microsoft.com/office/officeart/2018/5/layout/IconCircleLabelList"/>
    <dgm:cxn modelId="{BB86CB1E-1660-4BDC-BDF7-5E0817827733}" type="presParOf" srcId="{68068B38-B95F-43AC-9D2E-DFC0FB087E33}" destId="{2588ADFA-15A9-447A-88AC-071CB2D4D8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0D371-E835-40F5-9341-FAEACE567828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182CE-41BF-4136-A538-205974E9AB71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9163A-9E31-4C7C-B189-A2CA90D56EA5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200" kern="1200" dirty="0"/>
            <a:t>Landing page</a:t>
          </a:r>
          <a:endParaRPr lang="en-US" sz="2200" kern="1200" dirty="0"/>
        </a:p>
      </dsp:txBody>
      <dsp:txXfrm>
        <a:off x="100682" y="2684598"/>
        <a:ext cx="2370489" cy="720000"/>
      </dsp:txXfrm>
    </dsp:sp>
    <dsp:sp modelId="{0A5EAD4B-2165-43F7-BEAC-1094A52EC0AF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47B14-17A2-46EC-9178-A42CB6AC5607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25124-536E-438A-BDEB-2F58F19C883A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200" kern="1200" dirty="0"/>
            <a:t>Post Board</a:t>
          </a:r>
        </a:p>
      </dsp:txBody>
      <dsp:txXfrm>
        <a:off x="2886007" y="2684598"/>
        <a:ext cx="2370489" cy="720000"/>
      </dsp:txXfrm>
    </dsp:sp>
    <dsp:sp modelId="{ABC49B4B-7F4F-4EB0-99D9-D35401FC2E93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EFB27-6FC7-4D7F-A8EE-C364F4941451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70F69-DC36-475D-9CE6-CA84BA51EA68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200" kern="1200"/>
            <a:t>Post Form</a:t>
          </a:r>
          <a:endParaRPr lang="en-US" sz="2200" kern="1200"/>
        </a:p>
      </dsp:txBody>
      <dsp:txXfrm>
        <a:off x="5671332" y="2684598"/>
        <a:ext cx="2370489" cy="720000"/>
      </dsp:txXfrm>
    </dsp:sp>
    <dsp:sp modelId="{B3465BFC-0CB0-4DDD-BC09-B50AE797BAC2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48220-928A-4272-A6C6-313100122894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8ADFA-15A9-447A-88AC-071CB2D4D84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200" kern="1200"/>
            <a:t>Discussion Page</a:t>
          </a:r>
          <a:endParaRPr lang="en-US" sz="22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66B1A-E16E-294E-B198-901983ED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814BAE-7B41-0245-A947-628A9BD49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E879A-C97C-324E-8767-39B5A717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4DD2D-8DAE-1845-8F3E-BB66D0D7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DC4CE-B3FA-4C48-94A6-922174D6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1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752BE-2DA3-6440-8F76-C435CBE3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DAEA5-347D-B84A-A6B3-C6F9EA41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8A732-5F65-FB44-B02F-CCC373BB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C28B6-88A0-A14C-AE13-5C1F0C0C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CC4A1-0303-A149-9965-9F022C1F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69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67AA0B-CF34-D945-A534-B90A14928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E537C-19FF-FB47-B8F0-C558AD665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4EB87-3C47-654F-828C-F3510FFE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65DDF-A5A0-9347-97A4-06762780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FD64E-0511-9D4C-8031-A68A9705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36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00CA2-6692-DC4F-B3D7-FF3CEB55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01D7D-3FA2-FA4B-A9D8-7F3D1884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7F16B-EB57-694C-A81E-2B5ED25A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A2415-58DE-9D48-888B-D020F5D2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819E0-5FFA-514C-89A1-38756563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71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2781-1A1C-434E-AFEB-9D053957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B7593-E7EF-2C47-BE2D-9879D13C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D28A9-6F0A-FA4A-A9BE-46E86B4B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94852-05FF-2A42-9513-0A1FE417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5F006-92F0-B94C-9217-D51A612E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9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1C13A-9866-2F43-8E2F-3BEFC185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7BFA6-3A52-9047-8880-D1980DAD3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8E3D4A-4F09-284A-90C3-DFABE849D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95A5-D81E-C44D-81DF-44BF3979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3BF2E-7D0F-154B-B1CF-C67264C7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F7859-F7C0-4E43-9603-8DCD3C84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0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222D6-8C39-AD43-B47A-1CA5D2B2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98A5B-E687-4341-8049-9D921433E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8F2210-6E60-0E41-84DC-8E7E0314C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0482B8-6085-3E45-8724-96797D338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446851-9AC6-FF49-B7CB-3CFA2E903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7B145C-06D2-E148-992B-7DE2A093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13744C-FB77-6442-AE51-2712E7C4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1EB886-1CDD-BC40-AE33-C32A1FE7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08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7AF5A-1C6C-5447-88B0-748F64BF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6B9DAA-4149-5F44-B714-935DA8AC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53B3F-BF21-6847-B477-F764FE05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C455D3-4765-6644-A67F-538D0C96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51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92E94B-305C-E14D-8256-DCEE23D4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A65BCE-2E5F-4641-93FA-91E1D5F0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33B1C-2E1F-3442-BA0F-AC01A016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0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55637-E0EF-4040-BFB5-28B99953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96168-89D4-BB48-89DE-0B4A09C5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FE44B1-17A1-FC47-9B27-C44309BC6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8DBFF-5156-FE4A-A923-F4BD61DD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77872-09B9-D64C-91F7-310BEBE2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374E6-1FC0-364D-9E41-7D8794C3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0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A208-EAF8-114C-A08C-1278FBCE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304385-B8D6-9B4D-B32E-A75521FD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FE2AE-1719-3248-AB67-36E5140A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9B3F3-E1D4-A545-87C1-AFE92D42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7BF77-1550-D842-B7AC-16C79B07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93376-A338-8E49-A972-E5479189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29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999E2F-29E0-4B48-BEB9-B54E96BC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3AE4A-BFDE-7645-AABF-1902BFBD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73CE8-16EA-CA4A-86B5-75AD99D1D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5B82-5518-CB42-87FE-C8768C0E01F9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01419-ABE6-BF49-865B-A8AFF2280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E7124-C652-7A44-B390-0AE111752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3C61-B952-CF4E-86E7-FB90620CA7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65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5A1C2E-12BB-9A4A-8728-756386188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033" y="1487285"/>
            <a:ext cx="5573478" cy="2877981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zh-CN" sz="7200" dirty="0">
                <a:solidFill>
                  <a:schemeClr val="bg1"/>
                </a:solidFill>
              </a:rPr>
              <a:t>LOST PUCK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2E7548-A1E9-F940-9E9A-DD8A3EBB4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8" y="4434276"/>
            <a:ext cx="5271714" cy="1453825"/>
          </a:xfrm>
        </p:spPr>
        <p:txBody>
          <a:bodyPr anchor="t">
            <a:normAutofit/>
          </a:bodyPr>
          <a:lstStyle/>
          <a:p>
            <a:pPr algn="r"/>
            <a:r>
              <a:rPr kumimoji="1" lang="en-US" altLang="zh-CN" dirty="0">
                <a:solidFill>
                  <a:schemeClr val="bg1"/>
                </a:solidFill>
              </a:rPr>
              <a:t>@RPI-Web System Development</a:t>
            </a:r>
          </a:p>
          <a:p>
            <a:pPr algn="r"/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图片 4" descr="图片包含 徽标&#10;&#10;描述已自动生成">
            <a:extLst>
              <a:ext uri="{FF2B5EF4-FFF2-40B4-BE49-F238E27FC236}">
                <a16:creationId xmlns:a16="http://schemas.microsoft.com/office/drawing/2014/main" id="{76A0EE57-A646-4E48-A957-DFAAE8EC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38" y="1779403"/>
            <a:ext cx="3344638" cy="33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5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79433A2D-CF08-4D6D-A2B2-749F042F9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8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D4446F-7980-3B48-8372-7464F4CD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kumimoji="1" lang="en-US" altLang="zh-CN" sz="2800" dirty="0"/>
              <a:t>Our Goal</a:t>
            </a:r>
            <a:endParaRPr kumimoji="1" lang="zh-CN" alt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A5DA9-09CC-DD4B-A095-ECEAB6F2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442644" cy="3782804"/>
          </a:xfrm>
        </p:spPr>
        <p:txBody>
          <a:bodyPr anchor="t">
            <a:normAutofit/>
          </a:bodyPr>
          <a:lstStyle/>
          <a:p>
            <a:r>
              <a:rPr kumimoji="1" lang="en-US" altLang="zh-CN" sz="2400" dirty="0"/>
              <a:t>To create a web application as a platform for RPI students and staff to post and find the items they have founded or lost in the campus.</a:t>
            </a:r>
          </a:p>
          <a:p>
            <a:r>
              <a:rPr kumimoji="1" lang="en-US" altLang="zh-CN" sz="2400" dirty="0"/>
              <a:t>Functional</a:t>
            </a:r>
          </a:p>
          <a:p>
            <a:r>
              <a:rPr kumimoji="1" lang="en-US" altLang="zh-CN" sz="2400" dirty="0"/>
              <a:t>Easy to use</a:t>
            </a:r>
          </a:p>
          <a:p>
            <a:r>
              <a:rPr kumimoji="1" lang="en-US" altLang="zh-CN" sz="2400" dirty="0"/>
              <a:t>Reliable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870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3E1316-95BD-2C47-9007-10169164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kumimoji="1" lang="en-US" altLang="zh-CN" sz="4000">
                <a:solidFill>
                  <a:srgbClr val="FFFFFF"/>
                </a:solidFill>
              </a:rPr>
              <a:t>What do we have now?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EC67D1D-49FF-49CB-82B5-47BD18F02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3730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91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8F000C42-D1B7-4A1D-8808-EB2596ACE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138F77-8F72-214F-99C7-666C6939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5000" dirty="0"/>
              <a:t>How?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AB258-4BF9-6B48-AC32-44403694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CN" sz="1700" dirty="0"/>
              <a:t>By evaluating the current design problems and deficiencies in the use of the campus lost and found office, the design was developed to better serve students and staff on campus.</a:t>
            </a:r>
          </a:p>
          <a:p>
            <a:r>
              <a:rPr kumimoji="1" lang="en-US" altLang="zh-CN" sz="1700" dirty="0"/>
              <a:t>The landing page covers the introduction of the application and links to related social media.</a:t>
            </a:r>
          </a:p>
          <a:p>
            <a:r>
              <a:rPr kumimoji="1" lang="en-US" altLang="zh-CN" sz="1700" dirty="0"/>
              <a:t>The Post Board is the live lists of cards carrying information of posts of items lost or founded</a:t>
            </a:r>
          </a:p>
          <a:p>
            <a:r>
              <a:rPr kumimoji="1" lang="en-US" altLang="zh-CN" sz="1700" dirty="0"/>
              <a:t>The Post Form page is for users to make a post of the items they have founded or lost. Their names, emails, and RIN will be required.</a:t>
            </a:r>
          </a:p>
          <a:p>
            <a:r>
              <a:rPr kumimoji="1" lang="en-US" altLang="zh-CN" sz="1700" dirty="0"/>
              <a:t>The discussion page is for users and site managers to talk about questions related to the application.</a:t>
            </a:r>
          </a:p>
          <a:p>
            <a:endParaRPr kumimoji="1" lang="en-US" altLang="zh-CN" sz="1700" dirty="0"/>
          </a:p>
          <a:p>
            <a:endParaRPr kumimoji="1"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59245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mera lens">
            <a:extLst>
              <a:ext uri="{FF2B5EF4-FFF2-40B4-BE49-F238E27FC236}">
                <a16:creationId xmlns:a16="http://schemas.microsoft.com/office/drawing/2014/main" id="{99CF8727-7407-45B8-9372-60A628EDF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FCD24B-79DF-8745-8660-1C2F0A8D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4800"/>
              <a:t>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65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065A2B8-67DC-9948-85D0-66CF02CC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362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176</Words>
  <Application>Microsoft Macintosh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Office 主题​​</vt:lpstr>
      <vt:lpstr>LOST PUCK</vt:lpstr>
      <vt:lpstr>Our Goal</vt:lpstr>
      <vt:lpstr>What do we have now?</vt:lpstr>
      <vt:lpstr>How?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PUCK</dc:title>
  <dc:creator>Rex Yu</dc:creator>
  <cp:lastModifiedBy>Rex Yu</cp:lastModifiedBy>
  <cp:revision>1</cp:revision>
  <dcterms:created xsi:type="dcterms:W3CDTF">2021-10-14T19:45:48Z</dcterms:created>
  <dcterms:modified xsi:type="dcterms:W3CDTF">2021-10-15T05:08:00Z</dcterms:modified>
</cp:coreProperties>
</file>