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82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Gatling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Autofit/>
          </a:bodyPr>
          <a:lstStyle/>
          <a:p>
            <a:r>
              <a:rPr lang="en-US" sz="2800" dirty="0"/>
              <a:t>The best developer tool to load test your web applications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AutoShape 4" descr="Logo Gatling"/>
          <p:cNvSpPr>
            <a:spLocks noChangeAspect="1" noChangeArrowheads="1"/>
          </p:cNvSpPr>
          <p:nvPr/>
        </p:nvSpPr>
        <p:spPr bwMode="auto">
          <a:xfrm>
            <a:off x="155574" y="-144463"/>
            <a:ext cx="2837007" cy="283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7" y="3579252"/>
            <a:ext cx="3390476" cy="1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32312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Amount of user our system can serve at the same time.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Load test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 time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 result for gatling tes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690" y="2217845"/>
            <a:ext cx="4967569" cy="401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Scenario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Assertion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21207" y="376107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13033" y="3790345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Timing and report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707652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747845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Specs and debugging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Scenario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3" y="1515649"/>
            <a:ext cx="10903675" cy="28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Assertion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052115"/>
            <a:ext cx="11020975" cy="13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Timing and report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66" y="1379305"/>
            <a:ext cx="9668397" cy="50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Specs and debugging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207" y="1565752"/>
            <a:ext cx="707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Print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Logback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Gatling vs </a:t>
            </a:r>
            <a:r>
              <a:rPr lang="en-US" dirty="0" err="1"/>
              <a:t>JMetter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25420"/>
              </p:ext>
            </p:extLst>
          </p:nvPr>
        </p:nvGraphicFramePr>
        <p:xfrm>
          <a:off x="521207" y="1533857"/>
          <a:ext cx="110403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158">
                  <a:extLst>
                    <a:ext uri="{9D8B030D-6E8A-4147-A177-3AD203B41FA5}">
                      <a16:colId xmlns:a16="http://schemas.microsoft.com/office/drawing/2014/main" val="2254269992"/>
                    </a:ext>
                  </a:extLst>
                </a:gridCol>
                <a:gridCol w="5520158">
                  <a:extLst>
                    <a:ext uri="{9D8B030D-6E8A-4147-A177-3AD203B41FA5}">
                      <a16:colId xmlns:a16="http://schemas.microsoft.com/office/drawing/2014/main" val="2289037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Gatling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features are o</a:t>
                      </a:r>
                      <a:r>
                        <a:rPr lang="en-US" dirty="0" smtClean="0"/>
                        <a:t>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</a:t>
                      </a:r>
                      <a:r>
                        <a:rPr lang="en-US" baseline="0" dirty="0" smtClean="0"/>
                        <a:t> lots of features which open 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0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Does not have good </a:t>
                      </a:r>
                      <a:r>
                        <a:rPr lang="en-US" baseline="0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dashboard with real time monitoring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80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Based on command line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2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bit difficult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to use and integrate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1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HTTP 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 protocol and a few</a:t>
                      </a:r>
                      <a:r>
                        <a:rPr lang="en-US" baseline="0" dirty="0" smtClean="0"/>
                        <a:t> other protocols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2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5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1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choose Gatling?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207" y="1678488"/>
            <a:ext cx="3885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Easy to use and integrate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Real time monitoring</a:t>
            </a:r>
          </a:p>
        </p:txBody>
      </p:sp>
    </p:spTree>
    <p:extLst>
      <p:ext uri="{BB962C8B-B14F-4D97-AF65-F5344CB8AC3E}">
        <p14:creationId xmlns:p14="http://schemas.microsoft.com/office/powerpoint/2010/main" val="914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124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WelcomeDoc</vt:lpstr>
      <vt:lpstr>Gatling</vt:lpstr>
      <vt:lpstr>Introduction</vt:lpstr>
      <vt:lpstr>Features</vt:lpstr>
      <vt:lpstr>Scenario</vt:lpstr>
      <vt:lpstr>Assertion</vt:lpstr>
      <vt:lpstr>Timing and report</vt:lpstr>
      <vt:lpstr>Specs and debugging</vt:lpstr>
      <vt:lpstr>Gatling vs JMetter</vt:lpstr>
      <vt:lpstr>Why should we choose Gatling?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2019-08-13T02:27:19Z</dcterms:created>
  <dcterms:modified xsi:type="dcterms:W3CDTF">2019-08-14T02:17:33Z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