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3B95-B98C-4440-AFC5-4963FA8D6A2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6C46-9E56-42A0-B2DD-DA4AD0213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45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3B95-B98C-4440-AFC5-4963FA8D6A2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6C46-9E56-42A0-B2DD-DA4AD0213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45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3B95-B98C-4440-AFC5-4963FA8D6A2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6C46-9E56-42A0-B2DD-DA4AD0213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42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3B95-B98C-4440-AFC5-4963FA8D6A2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6C46-9E56-42A0-B2DD-DA4AD0213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83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3B95-B98C-4440-AFC5-4963FA8D6A2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6C46-9E56-42A0-B2DD-DA4AD0213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68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3B95-B98C-4440-AFC5-4963FA8D6A2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6C46-9E56-42A0-B2DD-DA4AD0213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73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3B95-B98C-4440-AFC5-4963FA8D6A2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6C46-9E56-42A0-B2DD-DA4AD0213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04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3B95-B98C-4440-AFC5-4963FA8D6A2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6C46-9E56-42A0-B2DD-DA4AD0213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26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3B95-B98C-4440-AFC5-4963FA8D6A2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6C46-9E56-42A0-B2DD-DA4AD0213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48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3B95-B98C-4440-AFC5-4963FA8D6A2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6C46-9E56-42A0-B2DD-DA4AD0213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49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3B95-B98C-4440-AFC5-4963FA8D6A2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6C46-9E56-42A0-B2DD-DA4AD0213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79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3B95-B98C-4440-AFC5-4963FA8D6A2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6C46-9E56-42A0-B2DD-DA4AD0213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76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Basics of Cloud computing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TASK-1</a:t>
            </a:r>
          </a:p>
          <a:p>
            <a:r>
              <a:rPr lang="en-US" dirty="0" smtClean="0"/>
              <a:t>-MALAVIKA.S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60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07588"/>
            <a:ext cx="1033090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Efficiency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No need for upfront hardware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Pay-as-you-go pricing.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Instantly scale up or down based on demand.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 &amp; Accessibility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smtClean="0">
                <a:latin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services and data from anywhere with internet connectivity.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Performance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</a:rPr>
              <a:t>    Providers </a:t>
            </a:r>
            <a:r>
              <a:rPr lang="en-US" altLang="en-US" sz="2400" dirty="0">
                <a:latin typeface="Arial" panose="020B0604020202020204" pitchFamily="34" charset="0"/>
              </a:rPr>
              <a:t>offer high-performance servers, storage, and databases with </a:t>
            </a:r>
            <a:endParaRPr lang="en-US" altLang="en-US" sz="2400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Arial" panose="020B0604020202020204" pitchFamily="34" charset="0"/>
              </a:rPr>
              <a:t>global </a:t>
            </a:r>
            <a:r>
              <a:rPr lang="en-US" altLang="en-US" sz="2400" dirty="0">
                <a:latin typeface="Arial" panose="020B0604020202020204" pitchFamily="34" charset="0"/>
              </a:rPr>
              <a:t>reach.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Security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</a:rPr>
              <a:t>    Enterprise-level </a:t>
            </a:r>
            <a:r>
              <a:rPr lang="en-US" altLang="en-US" sz="2400" dirty="0">
                <a:latin typeface="Arial" panose="020B0604020202020204" pitchFamily="34" charset="0"/>
              </a:rPr>
              <a:t>security and compliance features (encryption, identity </a:t>
            </a:r>
            <a:endParaRPr lang="en-US" altLang="en-US" sz="2400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Arial" panose="020B0604020202020204" pitchFamily="34" charset="0"/>
              </a:rPr>
              <a:t>management</a:t>
            </a:r>
            <a:r>
              <a:rPr lang="en-US" altLang="en-US" sz="2400" dirty="0">
                <a:latin typeface="Arial" panose="020B0604020202020204" pitchFamily="34" charset="0"/>
              </a:rPr>
              <a:t>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72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Disaster Recovery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</a:rPr>
              <a:t>      Built-in </a:t>
            </a:r>
            <a:r>
              <a:rPr lang="en-US" altLang="en-US" sz="2400" dirty="0">
                <a:latin typeface="Arial" panose="020B0604020202020204" pitchFamily="34" charset="0"/>
              </a:rPr>
              <a:t>backup and recovery options without the need for a separate disaster recovery setup.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Automatic Updates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</a:rPr>
              <a:t>       Providers </a:t>
            </a:r>
            <a:r>
              <a:rPr lang="en-US" altLang="en-US" sz="2400" dirty="0">
                <a:latin typeface="Arial" panose="020B0604020202020204" pitchFamily="34" charset="0"/>
              </a:rPr>
              <a:t>manage software and infrastructure updates.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Collaboration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</a:rPr>
              <a:t>       Teams </a:t>
            </a:r>
            <a:r>
              <a:rPr lang="en-US" altLang="en-US" sz="2400" dirty="0">
                <a:latin typeface="Arial" panose="020B0604020202020204" pitchFamily="34" charset="0"/>
              </a:rPr>
              <a:t>can collaborate in real-time using cloud-based tool</a:t>
            </a:r>
            <a:r>
              <a:rPr lang="en-US" altLang="en-US" dirty="0">
                <a:latin typeface="Arial" panose="020B0604020202020204" pitchFamily="34" charset="0"/>
              </a:rPr>
              <a:t>s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53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Cloud Computing</a:t>
            </a:r>
            <a:r>
              <a:rPr lang="en-US" dirty="0"/>
              <a:t> means storing and accessing the data and programs on remote servers that are hosted on the internet instead of the computer's hard drive or local server.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471" y="3047999"/>
            <a:ext cx="4996591" cy="33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5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Front end ( Fat client, Thin client)</a:t>
            </a:r>
          </a:p>
          <a:p>
            <a:pPr fontAlgn="base"/>
            <a:r>
              <a:rPr lang="en-US" dirty="0"/>
              <a:t>Back-end platforms ( Servers, Storage )</a:t>
            </a:r>
          </a:p>
          <a:p>
            <a:pPr fontAlgn="base"/>
            <a:r>
              <a:rPr lang="en-US" dirty="0"/>
              <a:t>Cloud-based delivery and a network ( Internet, Intranet, </a:t>
            </a:r>
            <a:r>
              <a:rPr lang="en-US" dirty="0" err="1"/>
              <a:t>Intercloud</a:t>
            </a:r>
            <a:r>
              <a:rPr lang="en-US" dirty="0"/>
              <a:t> 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458" y="3344092"/>
            <a:ext cx="4799044" cy="34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1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Service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Infrastructure as a Service ( IaaS </a:t>
            </a:r>
            <a:r>
              <a:rPr lang="en-IN" b="1" dirty="0" smtClean="0"/>
              <a:t>) – </a:t>
            </a:r>
            <a:r>
              <a:rPr lang="en-IN" dirty="0" smtClean="0"/>
              <a:t>provides virtualized computing resources (e.g., storage, servers)</a:t>
            </a:r>
          </a:p>
          <a:p>
            <a:pPr fontAlgn="base"/>
            <a:r>
              <a:rPr lang="en-IN" b="1" dirty="0"/>
              <a:t> PaaS (Platform as a Service)</a:t>
            </a:r>
            <a:r>
              <a:rPr lang="en-IN" dirty="0"/>
              <a:t> – </a:t>
            </a:r>
            <a:r>
              <a:rPr lang="en-US" dirty="0" smtClean="0"/>
              <a:t>provides </a:t>
            </a:r>
            <a:r>
              <a:rPr lang="en-US" dirty="0"/>
              <a:t>a platform for developers to build and deploy applications</a:t>
            </a:r>
            <a:r>
              <a:rPr lang="en-US" dirty="0" smtClean="0"/>
              <a:t>.</a:t>
            </a:r>
          </a:p>
          <a:p>
            <a:pPr fontAlgn="base"/>
            <a:r>
              <a:rPr lang="en-IN" b="1" dirty="0"/>
              <a:t>SaaS (Software as a Service)</a:t>
            </a:r>
            <a:r>
              <a:rPr lang="en-IN" dirty="0"/>
              <a:t> </a:t>
            </a:r>
            <a:r>
              <a:rPr lang="en-IN" dirty="0" smtClean="0"/>
              <a:t>– </a:t>
            </a:r>
            <a:r>
              <a:rPr lang="en-US" dirty="0"/>
              <a:t>Delivers software applications over the internet (e.g., Google Workspace, Microsoft 365).</a:t>
            </a:r>
            <a:endParaRPr lang="en-IN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83820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09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 providers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Amazon </a:t>
            </a:r>
            <a:r>
              <a:rPr lang="en-IN" b="1" dirty="0"/>
              <a:t>Web Services (</a:t>
            </a:r>
            <a:r>
              <a:rPr lang="en-IN" b="1" dirty="0" smtClean="0"/>
              <a:t>AWS)</a:t>
            </a:r>
            <a:endParaRPr lang="en-IN" dirty="0"/>
          </a:p>
          <a:p>
            <a:r>
              <a:rPr lang="en-IN" b="1" dirty="0" smtClean="0"/>
              <a:t>Microsoft Azure</a:t>
            </a:r>
            <a:endParaRPr lang="en-IN" dirty="0"/>
          </a:p>
          <a:p>
            <a:r>
              <a:rPr lang="en-IN" b="1" dirty="0" smtClean="0"/>
              <a:t>Google </a:t>
            </a:r>
            <a:r>
              <a:rPr lang="en-IN" b="1" dirty="0"/>
              <a:t>Cloud Platform (GCP</a:t>
            </a:r>
            <a:r>
              <a:rPr lang="en-IN" b="1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26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/>
              <a:t>Cloud Deployment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Private Deployment </a:t>
            </a:r>
            <a:r>
              <a:rPr lang="en-IN" b="1" dirty="0" smtClean="0"/>
              <a:t>Model - </a:t>
            </a:r>
            <a:r>
              <a:rPr lang="en-US" dirty="0"/>
              <a:t>Services offered over the internet and shared among multiple customers (e.g., AWS, Azure</a:t>
            </a:r>
            <a:r>
              <a:rPr lang="en-US" dirty="0" smtClean="0"/>
              <a:t>).</a:t>
            </a:r>
          </a:p>
          <a:p>
            <a:pPr fontAlgn="base"/>
            <a:r>
              <a:rPr lang="en-IN" b="1" dirty="0"/>
              <a:t>Public Deployment </a:t>
            </a:r>
            <a:r>
              <a:rPr lang="en-IN" b="1" dirty="0" smtClean="0"/>
              <a:t>Model</a:t>
            </a:r>
            <a:r>
              <a:rPr lang="en-IN" b="1" dirty="0"/>
              <a:t> </a:t>
            </a:r>
            <a:r>
              <a:rPr lang="en-IN" b="1" dirty="0" smtClean="0"/>
              <a:t>- </a:t>
            </a:r>
            <a:r>
              <a:rPr lang="en-US" dirty="0"/>
              <a:t>Used exclusively by one organization, often hosted internally or by a third party</a:t>
            </a:r>
            <a:r>
              <a:rPr lang="en-US" dirty="0" smtClean="0"/>
              <a:t>.</a:t>
            </a:r>
          </a:p>
          <a:p>
            <a:pPr fontAlgn="base"/>
            <a:r>
              <a:rPr lang="en-IN" b="1" dirty="0"/>
              <a:t>Hybrid Deployment </a:t>
            </a:r>
            <a:r>
              <a:rPr lang="en-IN" b="1" dirty="0" smtClean="0"/>
              <a:t>Model</a:t>
            </a:r>
            <a:r>
              <a:rPr lang="en-IN" b="1" dirty="0"/>
              <a:t> </a:t>
            </a:r>
            <a:r>
              <a:rPr lang="en-IN" b="1" dirty="0" smtClean="0"/>
              <a:t>- </a:t>
            </a:r>
            <a:r>
              <a:rPr lang="en-US" dirty="0"/>
              <a:t>Combines both public and private clouds to allow data and applications to move between them.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9604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oud Vs On-Premises: Pros and Cons for Your Business | Solid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0" y="-1"/>
            <a:ext cx="91948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/>
              <a:t>Characteristics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 smtClean="0"/>
              <a:t>Scalability - </a:t>
            </a:r>
            <a:r>
              <a:rPr lang="en-US" dirty="0"/>
              <a:t>With Cloud hosting, it is easy to grow and shrink the number and size of servers based on the need</a:t>
            </a:r>
            <a:r>
              <a:rPr lang="en-US" dirty="0" smtClean="0"/>
              <a:t>.</a:t>
            </a:r>
          </a:p>
          <a:p>
            <a:pPr fontAlgn="base"/>
            <a:r>
              <a:rPr lang="en-IN" b="1" dirty="0" smtClean="0"/>
              <a:t>Reliability</a:t>
            </a:r>
            <a:r>
              <a:rPr lang="en-IN" b="1" dirty="0"/>
              <a:t> </a:t>
            </a:r>
            <a:r>
              <a:rPr lang="en-IN" b="1" dirty="0" smtClean="0"/>
              <a:t>- </a:t>
            </a:r>
            <a:r>
              <a:rPr lang="en-US" dirty="0"/>
              <a:t>Rather than being hosted on one single instance of a physical server, hosting is delivered on a virtual partition that draws its resource, such as disk space, from an extensive network of underlying physical </a:t>
            </a:r>
            <a:r>
              <a:rPr lang="en-US" dirty="0" smtClean="0"/>
              <a:t>servers</a:t>
            </a:r>
          </a:p>
          <a:p>
            <a:pPr fontAlgn="base"/>
            <a:r>
              <a:rPr lang="en-IN" b="1" dirty="0"/>
              <a:t>Physical </a:t>
            </a:r>
            <a:r>
              <a:rPr lang="en-IN" b="1" dirty="0" smtClean="0"/>
              <a:t>Security</a:t>
            </a:r>
            <a:r>
              <a:rPr lang="en-IN" b="1" dirty="0"/>
              <a:t> </a:t>
            </a:r>
            <a:r>
              <a:rPr lang="en-IN" b="1" dirty="0" smtClean="0"/>
              <a:t>- </a:t>
            </a:r>
            <a:r>
              <a:rPr lang="en-US" dirty="0"/>
              <a:t>The underlying physical servers are still housed within data centers and so benefit from the security measures that those facilities implement to prevent people from accessing or disrupting them on-site.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2789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Amazon Web Service (AWS)</a:t>
            </a:r>
            <a:r>
              <a:rPr lang="en-US" dirty="0"/>
              <a:t> is the world’s leading cloud computing platform by Amazon. It offers on-demand computing services, such as virtual servers and storage, that can be used to build and run applications and websites.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06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406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Basics of Cloud computing</vt:lpstr>
      <vt:lpstr>CLOUD COMPUTING</vt:lpstr>
      <vt:lpstr>Architecture Of Cloud Computing</vt:lpstr>
      <vt:lpstr>Cloud Service Models</vt:lpstr>
      <vt:lpstr>Cloud service providers</vt:lpstr>
      <vt:lpstr>Cloud Deployment Models</vt:lpstr>
      <vt:lpstr>PowerPoint Presentation</vt:lpstr>
      <vt:lpstr>Characteristics Of Cloud Computing</vt:lpstr>
      <vt:lpstr>AWS</vt:lpstr>
      <vt:lpstr>Benefits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Cloud computing</dc:title>
  <dc:creator>Admin</dc:creator>
  <cp:lastModifiedBy>Admin</cp:lastModifiedBy>
  <cp:revision>8</cp:revision>
  <dcterms:created xsi:type="dcterms:W3CDTF">2025-06-18T16:23:25Z</dcterms:created>
  <dcterms:modified xsi:type="dcterms:W3CDTF">2025-06-19T03:51:59Z</dcterms:modified>
</cp:coreProperties>
</file>