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5"/>
    <p:restoredTop sz="94637"/>
  </p:normalViewPr>
  <p:slideViewPr>
    <p:cSldViewPr snapToGrid="0" snapToObjects="1">
      <p:cViewPr varScale="1">
        <p:scale>
          <a:sx n="132" d="100"/>
          <a:sy n="132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76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4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40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817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8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1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81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98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1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3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64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0B232A3-935C-794E-84F8-E8A52370E205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BB07AEF-B276-9141-986D-9D1B19457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307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CD5A17B-ADEE-2A42-B7FC-65D1B80B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5" y="395427"/>
            <a:ext cx="9251483" cy="567731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722A55-235A-C046-B04F-E4DF8F9AB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9966"/>
            <a:ext cx="9144000" cy="997769"/>
          </a:xfrm>
        </p:spPr>
        <p:txBody>
          <a:bodyPr/>
          <a:lstStyle/>
          <a:p>
            <a:r>
              <a:rPr lang="pt-BR" dirty="0">
                <a:solidFill>
                  <a:srgbClr val="4EDBF0"/>
                </a:solidFill>
                <a:latin typeface="Play" pitchFamily="2" charset="0"/>
              </a:rPr>
              <a:t>ELECTRON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7F9BB-B4C5-F54F-8697-19A2C19C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0187"/>
            <a:ext cx="9144000" cy="642703"/>
          </a:xfrm>
        </p:spPr>
        <p:txBody>
          <a:bodyPr/>
          <a:lstStyle/>
          <a:p>
            <a:r>
              <a:rPr lang="pt-BR" dirty="0">
                <a:solidFill>
                  <a:srgbClr val="4EDBF0"/>
                </a:solidFill>
                <a:latin typeface="Play" pitchFamily="2" charset="0"/>
              </a:rPr>
              <a:t>Framework JavaScript para aplicativos Desktop Multiplataforma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4DFF99-CA55-DF40-8282-20E7540B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010" y="875417"/>
            <a:ext cx="4563979" cy="24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4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" t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1503D-1217-B443-961B-D846BE1A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6465" cy="13255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53838-A3BC-1641-B134-73BBDAEE1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6375"/>
            <a:ext cx="5206465" cy="419016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31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{52DC50D2-9AAD-344A-A4E9-3BFEE8C53437}tf10001121</Template>
  <TotalTime>108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Century Gothic</vt:lpstr>
      <vt:lpstr>Play</vt:lpstr>
      <vt:lpstr>Wingdings 2</vt:lpstr>
      <vt:lpstr>Citável</vt:lpstr>
      <vt:lpstr>ELECTRON</vt:lpstr>
      <vt:lpstr>Apresentação do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</dc:title>
  <dc:creator>ISAC DANIEL FIDELFLAVIO PETINATE</dc:creator>
  <cp:lastModifiedBy>ISAC DANIEL FIDELFLAVIO PETINATE</cp:lastModifiedBy>
  <cp:revision>3</cp:revision>
  <dcterms:created xsi:type="dcterms:W3CDTF">2018-09-30T23:24:42Z</dcterms:created>
  <dcterms:modified xsi:type="dcterms:W3CDTF">2018-10-01T01:13:12Z</dcterms:modified>
</cp:coreProperties>
</file>