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82" r:id="rId4"/>
    <p:sldId id="283" r:id="rId5"/>
    <p:sldId id="284" r:id="rId6"/>
    <p:sldId id="288" r:id="rId7"/>
    <p:sldId id="285" r:id="rId8"/>
    <p:sldId id="286" r:id="rId9"/>
    <p:sldId id="289" r:id="rId10"/>
    <p:sldId id="290" r:id="rId11"/>
    <p:sldId id="291" r:id="rId12"/>
    <p:sldId id="292" r:id="rId13"/>
    <p:sldId id="28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FF"/>
    <a:srgbClr val="A89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6B5E3-6549-4A4E-A725-CB716540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1246E-EE08-408F-8D45-0C60BD74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32E3B-6B9F-402C-ABD2-A698914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F7BBF-CDB4-4156-9459-61FEBD8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5C253-5E74-4993-988D-6481ECE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043C6-A8DA-45ED-AA80-4B6A5237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1E2281-D6D3-4FE3-940B-779E11DA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E55E3-A3EA-40DF-925A-6D5C61BE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53766-8797-4945-8C59-02A15E0F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B704D-1E44-4184-B64C-B8D253BE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1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BB003-A7BD-4B32-B1C8-E225E09A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6AC78-9ABA-4270-B6E5-88B6C134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56FC8-38B5-498D-A44E-9B97125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D2FD5-FD54-47BC-8164-DA707A6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9DBFD-6161-43E0-BEE0-C30B7523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D03C-C60D-48C4-BA1F-F97A690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A339F-1EBB-435B-8FCD-18F796C0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2CCBC-C032-4148-9705-D8B8519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6B6C4-8FB1-48D9-A135-289F4CE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2CA138-C10C-481C-BB62-DDEA3B2B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BD76-E0E4-4DF3-B742-A4E5A5A8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90E0E-6605-4AE7-9F42-E8D8E3A1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B07F0-E57C-461A-A74A-208E33E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4B863-4866-4B5A-BABA-27E5B1F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0C6A1-D3B9-4C00-AFEF-3C72A0EF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57F63-C24B-42D8-A54B-5E003B4E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E3A20-647D-4A96-9884-403269571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F71942-F08E-43BF-BA5C-A28A5C09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E8C3AC-68BE-4C12-ACB8-784DF57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CF119-DC83-4F12-8691-B36C95C9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24DC51-C89C-404A-8EC8-B79E1AF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1C165-D666-4638-9854-A6D824BB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2312F0-4E2C-400A-8224-92E38C64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653326-AA77-49BD-9B77-49EEC46D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017152-C201-48D1-B2D3-6454A7E60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195E0B-EF20-499F-A317-2DFE06AA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594C7-82AD-42AC-8342-55D9E91A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8D0A12-320C-4ED9-843E-6EBDFD48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B5F92D-4954-4A36-9E36-7F2F88A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14BBA-C0E6-4369-8F38-D0F91A81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F55156-4734-4AEB-9911-1630D116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EE5FBD-5307-403A-9B52-5A42B01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C5999A-0A26-4AB0-B85D-9B3A7268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3F066-BB83-4C22-9B5D-E124482A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D61C88-CFB5-4E19-AC89-D77E20D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1A017F-E1F5-4E31-91C5-608FEB61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ADA4-649F-4D5D-9940-66EE9DFC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2BE4B-F3B3-4F47-BC29-F3459CA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7EF9D-992D-44BA-9A1D-E9781131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33155-ACD3-41B6-9AB8-F0454792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2ACB4-3A80-4F35-9E0E-2450B41A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585FF-E933-475A-85B9-211E83A3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FCAD-72E5-4D4B-86EA-2B02311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4EE65-13AA-411A-AA00-5CD47009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BABDB-0426-43A6-87BB-57D5A143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FF935-3E17-40AB-A9A9-38B1CE0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818DE-39E1-41C4-B0F2-30E44FC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FC52C0-25BF-4B43-AB3C-9F32DDEF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5EA0D0-01A7-465B-9024-5F89ECB8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D24F4D-9FED-40D3-A8EC-6495236F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08F2-1453-4997-8332-2B1C7A6A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1003B-03D4-4FF7-B01D-602CA1616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9CC9F-559C-41D2-835B-0D1C1A29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mdl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vue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D5A1A7DD-588C-4CA8-A472-AAFD6976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2090080"/>
            <a:ext cx="7827530" cy="26778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EAFD1E-A17E-4B3C-B28E-1B8454E3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557" y="5930539"/>
            <a:ext cx="1274382" cy="6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MATERIAL DESIGN LITE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CF873E-01B5-4B4D-B44A-C483BBCA6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0985"/>
            <a:ext cx="5429254" cy="44312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757871-1142-6747-9973-276F7FE598CF}"/>
              </a:ext>
            </a:extLst>
          </p:cNvPr>
          <p:cNvSpPr txBox="1"/>
          <p:nvPr/>
        </p:nvSpPr>
        <p:spPr>
          <a:xfrm>
            <a:off x="1113905" y="1650985"/>
            <a:ext cx="43392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Site Oficial: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3600" dirty="0">
                <a:hlinkClick r:id="rId4"/>
              </a:rPr>
              <a:t>https://getmdl.io</a:t>
            </a:r>
            <a:endParaRPr lang="pt-BR" sz="3600" dirty="0"/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endParaRPr lang="pt-BR" sz="2800" dirty="0"/>
          </a:p>
          <a:p>
            <a:pPr marL="285750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Vantagens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Flexível;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Moderno;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Responsivo;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Estável e Atualizado;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Bem documentado;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Leve e Simples.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endParaRPr lang="pt-BR" sz="2800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968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VUE.js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2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VUE.js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DFC1F6-B4FE-C946-8EE6-0A97E11F48A5}"/>
              </a:ext>
            </a:extLst>
          </p:cNvPr>
          <p:cNvSpPr txBox="1"/>
          <p:nvPr/>
        </p:nvSpPr>
        <p:spPr>
          <a:xfrm>
            <a:off x="2120900" y="1558102"/>
            <a:ext cx="795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7030A0"/>
              </a:buClr>
              <a:buFont typeface="Fonte do Sistema"/>
              <a:buChar char="›"/>
            </a:pPr>
            <a:r>
              <a:rPr lang="pt-BR" sz="2800" dirty="0"/>
              <a:t>Site Oficial 	</a:t>
            </a:r>
            <a:r>
              <a:rPr lang="pt-BR" sz="2800" dirty="0">
                <a:sym typeface="Wingdings" pitchFamily="2" charset="2"/>
              </a:rPr>
              <a:t>	</a:t>
            </a:r>
            <a:r>
              <a:rPr lang="pt-BR" sz="2800" dirty="0">
                <a:hlinkClick r:id="rId3"/>
              </a:rPr>
              <a:t>https://br.vuejs.org</a:t>
            </a:r>
            <a:endParaRPr lang="pt-BR" sz="2800" dirty="0"/>
          </a:p>
          <a:p>
            <a:pPr marL="457200" indent="-457200">
              <a:buClr>
                <a:srgbClr val="7030A0"/>
              </a:buClr>
              <a:buFont typeface="Fonte do Sistema"/>
              <a:buChar char="›"/>
            </a:pPr>
            <a:endParaRPr lang="pt-BR" sz="2800" dirty="0"/>
          </a:p>
          <a:p>
            <a:pPr marL="457200" indent="-457200">
              <a:buClr>
                <a:srgbClr val="7030A0"/>
              </a:buClr>
              <a:buFont typeface="Fonte do Sistema"/>
              <a:buChar char="›"/>
            </a:pPr>
            <a:r>
              <a:rPr lang="pt-BR" sz="2800" dirty="0"/>
              <a:t>Desenvolvimento </a:t>
            </a:r>
            <a:r>
              <a:rPr lang="pt-BR" sz="2800" dirty="0" err="1"/>
              <a:t>vs</a:t>
            </a:r>
            <a:r>
              <a:rPr lang="pt-BR" sz="2800" dirty="0"/>
              <a:t> Produção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A2F178-E889-6249-A1C6-916888421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3299357"/>
            <a:ext cx="7950200" cy="2781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019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DÚVIDAS?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C1BFF69-E094-4B42-9BA8-7A4F18F03274}"/>
              </a:ext>
            </a:extLst>
          </p:cNvPr>
          <p:cNvSpPr/>
          <p:nvPr/>
        </p:nvSpPr>
        <p:spPr>
          <a:xfrm>
            <a:off x="7788157" y="1434115"/>
            <a:ext cx="31718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E</a:t>
            </a:r>
          </a:p>
          <a:p>
            <a:pPr algn="ctr"/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AGORA?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6396A4-D447-204E-9428-B58628F1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01" y="1947898"/>
            <a:ext cx="5658196" cy="42436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950751-EFE4-A14A-9AF1-861B6A697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3429000"/>
            <a:ext cx="2929788" cy="29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PROJETO — AVANÇADO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"/>
            <a:ext cx="10515600" cy="85123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O QUE SERÁ ENTREGUE: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753B989-FF2D-8D4A-9D03-F948E8FC8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05501" y="4609777"/>
            <a:ext cx="1617848" cy="161784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5042F9-AB87-BB4B-B876-5FD114AF43F9}"/>
              </a:ext>
            </a:extLst>
          </p:cNvPr>
          <p:cNvSpPr txBox="1"/>
          <p:nvPr/>
        </p:nvSpPr>
        <p:spPr>
          <a:xfrm>
            <a:off x="838200" y="1825625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APLICAÇÃO WEB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Consumo de WEB API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endParaRPr lang="pt-BR" sz="2400" dirty="0">
              <a:latin typeface="Eurostile" panose="020B0504020202050204" pitchFamily="34" charset="77"/>
            </a:endParaRPr>
          </a:p>
          <a:p>
            <a:pPr marL="285750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Interface</a:t>
            </a:r>
          </a:p>
          <a:p>
            <a:pPr marL="1200150" lvl="2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 MDL/</a:t>
            </a:r>
            <a:r>
              <a:rPr lang="pt-BR" sz="2400" dirty="0" err="1">
                <a:latin typeface="Eurostile" panose="020B0504020202050204" pitchFamily="34" charset="77"/>
              </a:rPr>
              <a:t>Materializer</a:t>
            </a:r>
            <a:r>
              <a:rPr lang="pt-BR" sz="2400" dirty="0">
                <a:latin typeface="Eurostile" panose="020B0504020202050204" pitchFamily="34" charset="77"/>
              </a:rPr>
              <a:t>/BS/CSS</a:t>
            </a:r>
          </a:p>
          <a:p>
            <a:pPr marL="1200150" lvl="2" indent="-285750">
              <a:buClr>
                <a:srgbClr val="7030A0"/>
              </a:buClr>
              <a:buFont typeface="Fonte do Sistema"/>
              <a:buChar char="›"/>
            </a:pPr>
            <a:endParaRPr lang="pt-BR" sz="2400" dirty="0">
              <a:latin typeface="Eurostile" panose="020B0504020202050204" pitchFamily="34" charset="77"/>
            </a:endParaRPr>
          </a:p>
          <a:p>
            <a:pPr marL="285750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Versionamento com GIT e GitHub</a:t>
            </a:r>
          </a:p>
          <a:p>
            <a:pPr lvl="1">
              <a:buClr>
                <a:srgbClr val="7030A0"/>
              </a:buClr>
            </a:pPr>
            <a:endParaRPr lang="pt-BR" sz="2400" dirty="0">
              <a:latin typeface="Eurostile" panose="020B0504020202050204" pitchFamily="34" charset="77"/>
            </a:endParaRPr>
          </a:p>
          <a:p>
            <a:pPr marL="285750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API</a:t>
            </a:r>
          </a:p>
          <a:p>
            <a:pPr marL="742950" lvl="1" indent="-285750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Marvel/</a:t>
            </a:r>
            <a:r>
              <a:rPr lang="pt-BR" sz="2400" dirty="0" err="1">
                <a:latin typeface="Eurostile" panose="020B0504020202050204" pitchFamily="34" charset="77"/>
              </a:rPr>
              <a:t>Spotify</a:t>
            </a:r>
            <a:r>
              <a:rPr lang="pt-BR" sz="2400" dirty="0">
                <a:latin typeface="Eurostile" panose="020B0504020202050204" pitchFamily="34" charset="77"/>
              </a:rPr>
              <a:t>/</a:t>
            </a:r>
            <a:r>
              <a:rPr lang="pt-BR" sz="2400" dirty="0" err="1">
                <a:latin typeface="Eurostile" panose="020B0504020202050204" pitchFamily="34" charset="77"/>
              </a:rPr>
              <a:t>Facebook</a:t>
            </a:r>
            <a:r>
              <a:rPr lang="pt-BR" sz="2400" dirty="0">
                <a:latin typeface="Eurostile" panose="020B0504020202050204" pitchFamily="34" charset="77"/>
              </a:rPr>
              <a:t>/Uber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EFB2AE-8878-0B44-A2B6-70F57CB4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18" y="4609777"/>
            <a:ext cx="1866747" cy="16178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B7FA21D-368C-0849-B964-9A4EF58F9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842" y="4609777"/>
            <a:ext cx="1617848" cy="161784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22C14D4-E206-5F4F-B76F-7FD77C0E6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142" y="1378699"/>
            <a:ext cx="5385130" cy="32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3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API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2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O QUE É UMA API?</a:t>
            </a:r>
            <a:endParaRPr lang="pt-BR" sz="4000" dirty="0">
              <a:latin typeface="Eurostile" panose="020B0504020202050204" pitchFamily="34" charset="77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956708-3F7D-484F-8FF1-1F765EBFAC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Application Programming Interface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Uma API é uma forma de integrar plataformas e serviços, de forma unificada, possibilitando a utilização de diversos meios de programação (Mobile, Desktop, Web, entre outras).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REST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sz="2000" dirty="0">
                <a:latin typeface="Eurostile" panose="020B0504020202050204" pitchFamily="34" charset="77"/>
              </a:rPr>
              <a:t>Representational State Transfer.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RESTful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sz="2000" dirty="0">
                <a:latin typeface="Eurostile" panose="020B0504020202050204" pitchFamily="34" charset="77"/>
              </a:rPr>
              <a:t>Sistemas que aplicam o uso do REST.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E2BF6A0A-B5F7-114F-89C6-A6E13178E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078182"/>
            <a:ext cx="5667779" cy="3542362"/>
          </a:xfrm>
        </p:spPr>
      </p:pic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O QUE É UMA API?</a:t>
            </a:r>
            <a:endParaRPr lang="pt-BR" sz="4000" dirty="0">
              <a:latin typeface="Eurostile" panose="020B0504020202050204" pitchFamily="34" charset="77"/>
            </a:endParaRP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8451B2A-B47E-FE44-A25E-CA4A96680C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8308" y="1825625"/>
            <a:ext cx="4501384" cy="4351338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066F9F9-2A22-BC46-BAF4-FFC3E215D9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835434"/>
            <a:ext cx="5181600" cy="2331720"/>
          </a:xfrm>
        </p:spPr>
      </p:pic>
    </p:spTree>
    <p:extLst>
      <p:ext uri="{BB962C8B-B14F-4D97-AF65-F5344CB8AC3E}">
        <p14:creationId xmlns:p14="http://schemas.microsoft.com/office/powerpoint/2010/main" val="103243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MDL</a:t>
            </a:r>
            <a:endParaRPr lang="pt-BR" sz="4000" b="1" dirty="0">
              <a:solidFill>
                <a:srgbClr val="404040"/>
              </a:solidFill>
              <a:latin typeface="Eurostile" panose="020B0504020202050204" pitchFamily="34" charset="77"/>
              <a:cs typeface="Arial" panose="020B0604020202020204" pitchFamily="34" charset="0"/>
            </a:endParaRP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MATERIAL DESIGN LITE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EAED49-8DD6-4345-8AC0-E783AAFB7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74576"/>
            <a:ext cx="10477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MATERIAL DESIGN LITE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7AEEDAF-137D-2B49-BBDE-8B2AE23D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77" y="1335162"/>
            <a:ext cx="8821845" cy="51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1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148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Eurostile</vt:lpstr>
      <vt:lpstr>Fonte do Sistema</vt:lpstr>
      <vt:lpstr>Tw Cen MT Condensed Extra Bold</vt:lpstr>
      <vt:lpstr>Wingdings</vt:lpstr>
      <vt:lpstr>Tema do Office</vt:lpstr>
      <vt:lpstr>Apresentação do PowerPoint</vt:lpstr>
      <vt:lpstr>PROJETO — AVANÇADO</vt:lpstr>
      <vt:lpstr>O QUE SERÁ ENTREGUE:</vt:lpstr>
      <vt:lpstr>API</vt:lpstr>
      <vt:lpstr>Apresentação do PowerPoint</vt:lpstr>
      <vt:lpstr>Apresentação do PowerPoint</vt:lpstr>
      <vt:lpstr>MDL</vt:lpstr>
      <vt:lpstr>MATERIAL DESIGN LITE</vt:lpstr>
      <vt:lpstr>MATERIAL DESIGN LITE</vt:lpstr>
      <vt:lpstr>MATERIAL DESIGN LITE</vt:lpstr>
      <vt:lpstr>VUE.js</vt:lpstr>
      <vt:lpstr>VUE.js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ANTONIO PRADO LANÇA</dc:creator>
  <cp:lastModifiedBy>ISAC DANIEL FIDELFLAVIO PETINATE</cp:lastModifiedBy>
  <cp:revision>106</cp:revision>
  <dcterms:created xsi:type="dcterms:W3CDTF">2018-02-23T17:01:18Z</dcterms:created>
  <dcterms:modified xsi:type="dcterms:W3CDTF">2018-10-22T21:10:45Z</dcterms:modified>
</cp:coreProperties>
</file>