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FF"/>
    <a:srgbClr val="A8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6B5E3-6549-4A4E-A725-CB716540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1246E-EE08-408F-8D45-0C60BD74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32E3B-6B9F-402C-ABD2-A698914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F7BBF-CDB4-4156-9459-61FEBD8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5C253-5E74-4993-988D-6481ECE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43C6-A8DA-45ED-AA80-4B6A5237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2281-D6D3-4FE3-940B-779E11DA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E55E3-A3EA-40DF-925A-6D5C61BE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53766-8797-4945-8C59-02A15E0F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B704D-1E44-4184-B64C-B8D253B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BB003-A7BD-4B32-B1C8-E225E09A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6AC78-9ABA-4270-B6E5-88B6C134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56FC8-38B5-498D-A44E-9B97125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D2FD5-FD54-47BC-8164-DA707A6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9DBFD-6161-43E0-BEE0-C30B7523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D03C-C60D-48C4-BA1F-F97A690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A339F-1EBB-435B-8FCD-18F796C0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2CCBC-C032-4148-9705-D8B8519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6B6C4-8FB1-48D9-A135-289F4CE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CA138-C10C-481C-BB62-DDEA3B2B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BD76-E0E4-4DF3-B742-A4E5A5A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90E0E-6605-4AE7-9F42-E8D8E3A1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B07F0-E57C-461A-A74A-208E33E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4B863-4866-4B5A-BABA-27E5B1F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0C6A1-D3B9-4C00-AFEF-3C72A0EF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57F63-C24B-42D8-A54B-5E003B4E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E3A20-647D-4A96-9884-40326957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71942-F08E-43BF-BA5C-A28A5C09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E8C3AC-68BE-4C12-ACB8-784DF57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CF119-DC83-4F12-8691-B36C95C9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4DC51-C89C-404A-8EC8-B79E1A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C165-D666-4638-9854-A6D824BB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2312F0-4E2C-400A-8224-92E38C64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653326-AA77-49BD-9B77-49EEC46D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017152-C201-48D1-B2D3-6454A7E6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195E0B-EF20-499F-A317-2DFE06AA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594C7-82AD-42AC-8342-55D9E91A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8D0A12-320C-4ED9-843E-6EBDFD48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B5F92D-4954-4A36-9E36-7F2F88A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14BBA-C0E6-4369-8F38-D0F91A81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F55156-4734-4AEB-9911-1630D11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EE5FBD-5307-403A-9B52-5A42B01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C5999A-0A26-4AB0-B85D-9B3A7268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3F066-BB83-4C22-9B5D-E124482A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D61C88-CFB5-4E19-AC89-D77E20D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1A017F-E1F5-4E31-91C5-608FEB61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ADA4-649F-4D5D-9940-66EE9DF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2BE4B-F3B3-4F47-BC29-F3459CA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7EF9D-992D-44BA-9A1D-E9781131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33155-ACD3-41B6-9AB8-F0454792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2ACB4-3A80-4F35-9E0E-2450B41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585FF-E933-475A-85B9-211E83A3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FCAD-72E5-4D4B-86EA-2B02311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4EE65-13AA-411A-AA00-5CD47009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BABDB-0426-43A6-87BB-57D5A143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FF935-3E17-40AB-A9A9-38B1CE0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818DE-39E1-41C4-B0F2-30E44F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FC52C0-25BF-4B43-AB3C-9F32DDEF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EA0D0-01A7-465B-9024-5F89ECB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24F4D-9FED-40D3-A8EC-6495236F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08F2-1453-4997-8332-2B1C7A6A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1003B-03D4-4FF7-B01D-602CA161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9CC9F-559C-41D2-835B-0D1C1A29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D5A1A7DD-588C-4CA8-A472-AAFD6976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2090080"/>
            <a:ext cx="7827530" cy="26778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EAFD1E-A17E-4B3C-B28E-1B8454E3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557" y="5930539"/>
            <a:ext cx="1274382" cy="6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AF1676-8159-4177-85E2-FDBF236B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5" y="3058017"/>
            <a:ext cx="2295110" cy="3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"/>
            <a:ext cx="10515600" cy="8512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OBJETOS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8136FC-2564-45A1-8C1E-46A4A07E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0579" y="2659370"/>
            <a:ext cx="7185561" cy="300763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Sméagol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	apelido: Gollum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           brinquedo: anel do Sauron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           fala: meu precioso :3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           moradia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		anterior: Campos de Lis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		atual: Montanhas Sombrias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A03E395-3A01-4844-9F14-55A19A82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60" y="2532024"/>
            <a:ext cx="2351234" cy="31349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D727DB9-640C-4B5D-807D-B13512595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345" y="3138264"/>
            <a:ext cx="934143" cy="6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SAÍDA DE DADOS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SAÍDA DE DADOS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4BEB842-4D35-4BE1-BCA4-BAB839AD5AAA}"/>
              </a:ext>
            </a:extLst>
          </p:cNvPr>
          <p:cNvSpPr/>
          <p:nvPr/>
        </p:nvSpPr>
        <p:spPr>
          <a:xfrm>
            <a:off x="1626488" y="2645831"/>
            <a:ext cx="1189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TRUE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A7C0B9-5657-4DC6-B994-FC7D3432DE4A}"/>
              </a:ext>
            </a:extLst>
          </p:cNvPr>
          <p:cNvSpPr/>
          <p:nvPr/>
        </p:nvSpPr>
        <p:spPr>
          <a:xfrm>
            <a:off x="1448360" y="3995218"/>
            <a:ext cx="136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FALSE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B912BB-1551-4121-BBFA-F0B1E6B10086}"/>
              </a:ext>
            </a:extLst>
          </p:cNvPr>
          <p:cNvSpPr/>
          <p:nvPr/>
        </p:nvSpPr>
        <p:spPr>
          <a:xfrm>
            <a:off x="9891434" y="2036421"/>
            <a:ext cx="2137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NULL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86AABE-0450-4466-99D6-459E5139798D}"/>
              </a:ext>
            </a:extLst>
          </p:cNvPr>
          <p:cNvSpPr/>
          <p:nvPr/>
        </p:nvSpPr>
        <p:spPr>
          <a:xfrm>
            <a:off x="4871330" y="5451141"/>
            <a:ext cx="242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UNDEFINED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D3A436C-E09B-4D85-877A-336D32B43B03}"/>
              </a:ext>
            </a:extLst>
          </p:cNvPr>
          <p:cNvSpPr/>
          <p:nvPr/>
        </p:nvSpPr>
        <p:spPr>
          <a:xfrm>
            <a:off x="6533408" y="2957921"/>
            <a:ext cx="1189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NaN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3C3158-3B8A-4D29-8939-EBFBFE2D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015" y="4641549"/>
            <a:ext cx="2033161" cy="2033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81A88D-97B9-449B-80E4-7B9DCB27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910" y="2350408"/>
            <a:ext cx="1240910" cy="9306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8D5F72-DF82-4696-A01A-D10403B1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798" y="3815741"/>
            <a:ext cx="1005284" cy="10052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1139903-86AF-47A0-AD23-2E8B41AC8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484" y="2662464"/>
            <a:ext cx="1259396" cy="12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FUNÇÕES </a:t>
            </a:r>
            <a:r>
              <a:rPr lang="pt-BR" sz="4000" b="1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( )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B561872-FBA3-43D8-8B92-37B49171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82235" y="4152033"/>
            <a:ext cx="1499260" cy="14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FUNÇÕES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0C25F7F-2D39-4E21-999A-0B84C319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43" y="2646430"/>
            <a:ext cx="3243377" cy="29775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227719-FFDA-4C0D-BB9B-C329A1740F89}"/>
              </a:ext>
            </a:extLst>
          </p:cNvPr>
          <p:cNvSpPr/>
          <p:nvPr/>
        </p:nvSpPr>
        <p:spPr>
          <a:xfrm>
            <a:off x="5480593" y="3365752"/>
            <a:ext cx="12308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!==</a:t>
            </a:r>
            <a:endParaRPr lang="pt-BR" sz="4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F092C6-0301-4E03-B394-0F524964DCC6}"/>
              </a:ext>
            </a:extLst>
          </p:cNvPr>
          <p:cNvSpPr/>
          <p:nvPr/>
        </p:nvSpPr>
        <p:spPr>
          <a:xfrm>
            <a:off x="7774380" y="2646430"/>
            <a:ext cx="42751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function somar (){</a:t>
            </a:r>
            <a:b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     let v1 = 2, </a:t>
            </a:r>
          </a:p>
          <a:p>
            <a: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     v2 = 3, </a:t>
            </a:r>
          </a:p>
          <a:p>
            <a: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     soma;</a:t>
            </a:r>
            <a:b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     soma = v1 + v2;</a:t>
            </a:r>
          </a:p>
          <a:p>
            <a:r>
              <a:rPr lang="pt-BR" sz="2800" dirty="0">
                <a:solidFill>
                  <a:srgbClr val="404040"/>
                </a:solidFill>
                <a:latin typeface="Tw Cen MT Condensed Extra Bold" panose="020B0803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27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FUNÇÕES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EDD679-6AFC-4E37-B03B-3B8E06ED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9" y="1780657"/>
            <a:ext cx="6151233" cy="45781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C1BFF69-E094-4B42-9BA8-7A4F18F03274}"/>
              </a:ext>
            </a:extLst>
          </p:cNvPr>
          <p:cNvSpPr/>
          <p:nvPr/>
        </p:nvSpPr>
        <p:spPr>
          <a:xfrm>
            <a:off x="7788157" y="3007893"/>
            <a:ext cx="31718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  <a:ea typeface="+mj-ea"/>
                <a:cs typeface="+mj-cs"/>
              </a:rPr>
              <a:t>LET’S CODAR</a:t>
            </a:r>
          </a:p>
        </p:txBody>
      </p:sp>
    </p:spTree>
    <p:extLst>
      <p:ext uri="{BB962C8B-B14F-4D97-AF65-F5344CB8AC3E}">
        <p14:creationId xmlns:p14="http://schemas.microsoft.com/office/powerpoint/2010/main" val="29885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25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 Condensed Extra Bold</vt:lpstr>
      <vt:lpstr>Tema do Office</vt:lpstr>
      <vt:lpstr>Apresentação do PowerPoint</vt:lpstr>
      <vt:lpstr>OBJETOS</vt:lpstr>
      <vt:lpstr>OBJETOS</vt:lpstr>
      <vt:lpstr>SAÍDA DE DADOS</vt:lpstr>
      <vt:lpstr>SAÍDA DE DADOS</vt:lpstr>
      <vt:lpstr>FUNÇÕES ( )</vt:lpstr>
      <vt:lpstr>FUNÇÕES</vt:lpstr>
      <vt:lpstr>FUNÇÕES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ANTONIO PRADO LANÇA</dc:creator>
  <cp:lastModifiedBy>Luís Lança</cp:lastModifiedBy>
  <cp:revision>94</cp:revision>
  <dcterms:created xsi:type="dcterms:W3CDTF">2018-02-23T17:01:18Z</dcterms:created>
  <dcterms:modified xsi:type="dcterms:W3CDTF">2018-08-23T03:58:21Z</dcterms:modified>
</cp:coreProperties>
</file>