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"/>
  </p:notesMasterIdLst>
  <p:sldIdLst>
    <p:sldId id="362" r:id="rId2"/>
    <p:sldId id="361" r:id="rId3"/>
    <p:sldId id="36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UN" initials="A" lastIdx="1" clrIdx="0">
    <p:extLst>
      <p:ext uri="{19B8F6BF-5375-455C-9EA6-DF929625EA0E}">
        <p15:presenceInfo xmlns:p15="http://schemas.microsoft.com/office/powerpoint/2012/main" userId="3a28dfc5d3adf2e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C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openxmlformats.org/officeDocument/2006/relationships/customXml" Target="../customXml/item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11" Type="http://schemas.openxmlformats.org/officeDocument/2006/relationships/customXml" Target="../customXml/item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6C7EB0EB-6C10-48FE-988B-5D1C209A44F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AF695EC-88EE-4B75-9E12-82641CFF31B4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46BF07-77E9-4BD1-8663-928BDFD5A659}" type="datetimeFigureOut">
              <a:rPr lang="en-IN" smtClean="0"/>
              <a:t>03/05/2022</a:t>
            </a:fld>
            <a:endParaRPr lang="en-IN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xmlns="" id="{55118A2E-15B4-4E8B-9FE4-2EB23421B81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xmlns="" id="{7C893061-5613-4DE6-B234-D7D25B09E7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655A123-6ADB-4D5E-9C0B-F973675010C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791588A-5764-469D-80F7-4FF160DD5C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561A63-B2F9-4E97-B2AA-D4E1241983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5259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4471F6-E5B3-414A-9E0F-B86776E89CED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5701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4471F6-E5B3-414A-9E0F-B86776E89CED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0061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4471F6-E5B3-414A-9E0F-B86776E89CED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4980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BF5ED3-17F1-48BD-AEAE-D6EB49199E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D3245F2-606C-4969-B91C-D7B4986DB2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607958B-1C75-4E28-AD2E-FA22D8DE3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75E09-4B7F-48D3-92F8-AB21B679B6F6}" type="datetime1">
              <a:rPr lang="en-IN" smtClean="0"/>
              <a:t>03/05/2022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D1F0E79-6AF0-4CA5-934E-EB143DDD5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D15EBFB-7244-4AD0-B1DD-973166298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4EA54-72AC-4808-A27F-31C1BDA4BA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1163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2663343-0BE5-41C9-9AA5-BCFD981DC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AB56FA9-3363-4527-AB95-FC6BB88015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7588E27-FDF1-4AC6-9797-F80A946B8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E93AA-733E-4AD8-A193-DFE6781C6FA9}" type="datetime1">
              <a:rPr lang="en-IN" smtClean="0"/>
              <a:t>03/05/2022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40A95FF-42AD-436C-AC3F-2D92E1D98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D3403F9-7BBF-4AB0-A2D5-B642F4887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4EA54-72AC-4808-A27F-31C1BDA4BA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0704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9A258CF5-CB5C-439E-B715-4CECAB2A5A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8C89CDA-B946-4E6D-AB14-599290194F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A80469D-6F83-49B5-B017-D19BA0EAA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BB82B-2B6E-40E7-A097-2945D9E58FEC}" type="datetime1">
              <a:rPr lang="en-IN" smtClean="0"/>
              <a:t>03/05/2022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BFB14D5-3019-4FEF-AB75-B26E6DFBF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F4DBEB6-B6DD-4DD1-9F52-6A2410DAA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4EA54-72AC-4808-A27F-31C1BDA4BA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424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FC32F2-3D16-41D1-BD6D-9573BAB61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6DD3C88-9846-4543-BA4F-FFC76A5B3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05D76FD-2BD0-448A-955B-919A88A11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4E9D4-65AA-409A-AF4F-E689372F22BF}" type="datetime1">
              <a:rPr lang="en-IN" smtClean="0"/>
              <a:t>03/05/2022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DE0E55C-B756-46A6-9807-15572DEA2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656CA9E-56E3-4CDF-AB50-A1B1DC9CE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4EA54-72AC-4808-A27F-31C1BDA4BA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1918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29FC698-506E-442F-84C7-82FB84840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26524DA-8162-4571-A687-EB69E726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3DA5587-8AA0-4D6F-AFBD-8AD4F5FF4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24E99-6714-48E9-9ABC-5ACD92D51F55}" type="datetime1">
              <a:rPr lang="en-IN" smtClean="0"/>
              <a:t>03/05/2022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B89D1FA-6E71-4EB5-A564-849021E37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E1AD52A-4CEF-4CFB-8105-35115D30F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4EA54-72AC-4808-A27F-31C1BDA4BA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2772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21CF6BB-6B8D-4DB3-891D-AAE077B15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455BBC5-4C0A-4751-B010-4D34302091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9FC9307-5286-42DE-90FA-3213EE3E8E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F054CD4-8FF2-48E5-8AB2-5DFAD0FF8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B1E06-9CDC-4B9F-BD71-4D942C4AC5D1}" type="datetime1">
              <a:rPr lang="en-IN" smtClean="0"/>
              <a:t>03/05/2022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B71D215-5CAE-40C2-9F19-30C80C25D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ACEB956-B4E9-42BC-88F1-D827DC840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4EA54-72AC-4808-A27F-31C1BDA4BA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1359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B19351-D115-4B81-907A-0AA7CE984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01BD558-BDBB-4FD8-9830-7BF8363F14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614F36F-7A40-4837-939D-5A03581E0D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37AA7462-D44F-468C-B145-7E8EFEACFB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98A87B3-1D8E-4EEC-9EFE-A9CD228FCD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E49208DF-33E4-4377-B2EE-1ACE9D2DF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94E08-C9BB-416E-B495-3C1DA3FA3093}" type="datetime1">
              <a:rPr lang="en-IN" smtClean="0"/>
              <a:t>03/05/2022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0074460-86ED-4392-B934-37D6DE601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D95426B1-4A70-4688-865E-72F0A8B11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4EA54-72AC-4808-A27F-31C1BDA4BA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1988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D30826-7D59-4501-B04A-B7A1572B4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B76401C-8B0C-4B88-84E2-52EA2BC38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A5C2E-1DC2-4CC1-81E5-50681C6B0E8B}" type="datetime1">
              <a:rPr lang="en-IN" smtClean="0"/>
              <a:t>03/05/2022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EDD1E8E-3F63-44D7-8895-194EB882D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F61CD3F-9B27-4E8A-B051-15A0537DE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4EA54-72AC-4808-A27F-31C1BDA4BA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3282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2966EDB7-44F5-4FD5-A257-21FA831CC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5A0B8-F124-4696-BC99-C626553E06F8}" type="datetime1">
              <a:rPr lang="en-IN" smtClean="0"/>
              <a:t>03/05/2022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6674AAF6-2913-4071-8FF4-EBF097492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162B2FC-2BB9-404F-BE03-C13DD411E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4EA54-72AC-4808-A27F-31C1BDA4BA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0335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09264A-02BC-4B69-A347-5270DDB97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3E5DCCA-9E89-4B1B-BC6F-CA5E4A15F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B03D3AA-CC3C-4A3D-99D8-518CCBC1C3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51295F7-E89C-447C-9B17-1D2B77BCB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B45E4-154B-4017-A9BC-98237F0F633D}" type="datetime1">
              <a:rPr lang="en-IN" smtClean="0"/>
              <a:t>03/05/2022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EE28264-B48F-4F04-B85B-052729E15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575916E-5BB7-4BEB-9765-470A57BF2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4EA54-72AC-4808-A27F-31C1BDA4BA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74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464895-A49C-48E4-A8D0-3BC4559BA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B3464EA-B139-42F9-93EE-A292555464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B4C427D-107B-4017-AE8C-5A743982E0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948457A-E8B6-4EF3-9709-DE8D22E03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BFB0C-292A-4D02-B6AA-4DEDF24C5CF9}" type="datetime1">
              <a:rPr lang="en-IN" smtClean="0"/>
              <a:t>03/05/2022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DAD4BA9-EE63-4CFB-B462-3A2A53595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079E57D-4153-4EDB-B07A-648430E74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4EA54-72AC-4808-A27F-31C1BDA4BA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9505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78847F24-474A-4213-82C4-7F4F9CF68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EB124F9-789F-45A9-83FA-BDC5AC3DE2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8B80CF7-0D64-484B-AD9E-4AA0ED8745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683E7-BE0F-4BA8-98B8-9CBEA60C0FB1}" type="datetime1">
              <a:rPr lang="en-IN" smtClean="0"/>
              <a:t>03/05/2022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D686D2E-C0D6-4083-8836-44AFD5A5F7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DB784BB-B679-41AD-9F8E-51B2F5E03C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4EA54-72AC-4808-A27F-31C1BDA4BA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7911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10" Type="http://schemas.openxmlformats.org/officeDocument/2006/relationships/image" Target="../media/image8.jpeg"/><Relationship Id="rId4" Type="http://schemas.openxmlformats.org/officeDocument/2006/relationships/image" Target="../media/image2.jpeg"/><Relationship Id="rId9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1.png"/><Relationship Id="rId7" Type="http://schemas.openxmlformats.org/officeDocument/2006/relationships/image" Target="../media/image1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 Diagonal Corner Rectangle 9"/>
          <p:cNvSpPr/>
          <p:nvPr/>
        </p:nvSpPr>
        <p:spPr>
          <a:xfrm>
            <a:off x="10942878" y="6283842"/>
            <a:ext cx="1092576" cy="414025"/>
          </a:xfrm>
          <a:prstGeom prst="round2Diag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33845" y="6236378"/>
            <a:ext cx="11412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Parallelogram 8"/>
          <p:cNvSpPr/>
          <p:nvPr/>
        </p:nvSpPr>
        <p:spPr>
          <a:xfrm>
            <a:off x="210656" y="122320"/>
            <a:ext cx="5805680" cy="490743"/>
          </a:xfrm>
          <a:prstGeom prst="parallelogram">
            <a:avLst/>
          </a:prstGeom>
          <a:noFill/>
          <a:ln>
            <a:solidFill>
              <a:srgbClr val="004C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PHOTOS OF GOOD PRACTICES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876011" y="6332742"/>
            <a:ext cx="2743200" cy="365125"/>
          </a:xfrm>
        </p:spPr>
        <p:txBody>
          <a:bodyPr/>
          <a:lstStyle/>
          <a:p>
            <a:fld id="{3844EA54-72AC-4808-A27F-31C1BDA4BACC}" type="slidenum">
              <a:rPr lang="en-IN" sz="2400" smtClean="0">
                <a:solidFill>
                  <a:schemeClr val="tx1"/>
                </a:solidFill>
              </a:rPr>
              <a:t>1</a:t>
            </a:fld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11" name="Round Diagonal Corner Rectangle 10"/>
          <p:cNvSpPr/>
          <p:nvPr/>
        </p:nvSpPr>
        <p:spPr>
          <a:xfrm>
            <a:off x="210656" y="6283842"/>
            <a:ext cx="6927899" cy="414721"/>
          </a:xfrm>
          <a:prstGeom prst="round2DiagRect">
            <a:avLst/>
          </a:prstGeom>
          <a:solidFill>
            <a:srgbClr val="004C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FA3B7A1F-B7E0-4A6A-9B3A-AD830D7A88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96" y="6127167"/>
            <a:ext cx="1757227" cy="589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ound Diagonal Corner Rectangle 12"/>
          <p:cNvSpPr/>
          <p:nvPr/>
        </p:nvSpPr>
        <p:spPr>
          <a:xfrm>
            <a:off x="7202833" y="6291575"/>
            <a:ext cx="3678865" cy="414721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PROJECT REVIEW MEETING – SAFETY REVIEW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18" name="Parallelogram 17">
            <a:extLst>
              <a:ext uri="{FF2B5EF4-FFF2-40B4-BE49-F238E27FC236}">
                <a16:creationId xmlns:a16="http://schemas.microsoft.com/office/drawing/2014/main" xmlns="" id="{013C1758-ABF7-466E-84A1-AC3374CFA322}"/>
              </a:ext>
            </a:extLst>
          </p:cNvPr>
          <p:cNvSpPr/>
          <p:nvPr/>
        </p:nvSpPr>
        <p:spPr>
          <a:xfrm>
            <a:off x="6917311" y="43095"/>
            <a:ext cx="4926862" cy="521915"/>
          </a:xfrm>
          <a:prstGeom prst="parallelogram">
            <a:avLst/>
          </a:prstGeom>
          <a:noFill/>
          <a:ln>
            <a:solidFill>
              <a:srgbClr val="004C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tx1"/>
                </a:solidFill>
              </a:rPr>
              <a:t>MONTH- JAN 2022</a:t>
            </a:r>
            <a:endParaRPr lang="en-IN" sz="2400" b="1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68F8538-13FA-40FD-AEC3-A2839DF44F5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01" b="32816"/>
          <a:stretch/>
        </p:blipFill>
        <p:spPr>
          <a:xfrm>
            <a:off x="210656" y="3364640"/>
            <a:ext cx="1794392" cy="27625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C15A187-3F35-4CEF-8F85-183FCCB368C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754"/>
          <a:stretch/>
        </p:blipFill>
        <p:spPr>
          <a:xfrm>
            <a:off x="2037598" y="3377487"/>
            <a:ext cx="2090519" cy="276252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1F52FCEE-DE55-4ABE-9D1A-4F6B571C30B5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64" r="1293"/>
          <a:stretch/>
        </p:blipFill>
        <p:spPr>
          <a:xfrm>
            <a:off x="4128117" y="3377487"/>
            <a:ext cx="1888218" cy="2762527"/>
          </a:xfrm>
          <a:prstGeom prst="rect">
            <a:avLst/>
          </a:prstGeom>
        </p:spPr>
      </p:pic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xmlns="" id="{61C77694-D187-49A8-BF09-D3E52FAE43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709488"/>
              </p:ext>
            </p:extLst>
          </p:nvPr>
        </p:nvGraphicFramePr>
        <p:xfrm>
          <a:off x="1249122" y="5569177"/>
          <a:ext cx="3580330" cy="6400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580330">
                  <a:extLst>
                    <a:ext uri="{9D8B030D-6E8A-4147-A177-3AD203B41FA5}">
                      <a16:colId xmlns:a16="http://schemas.microsoft.com/office/drawing/2014/main" xmlns="" val="2562891028"/>
                    </a:ext>
                  </a:extLst>
                </a:gridCol>
              </a:tblGrid>
              <a:tr h="4907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fr-FR" sz="1800" b="1" u="sng" dirty="0" err="1">
                          <a:solidFill>
                            <a:schemeClr val="tx1"/>
                          </a:solidFill>
                          <a:latin typeface="Copperplate Gothic Bold" panose="020E0705020206020404" pitchFamily="34" charset="0"/>
                          <a:cs typeface="Times New Roman" pitchFamily="18" charset="0"/>
                        </a:rPr>
                        <a:t>Proper</a:t>
                      </a:r>
                      <a:r>
                        <a:rPr lang="fr-FR" sz="1800" b="1" u="sng" dirty="0">
                          <a:solidFill>
                            <a:schemeClr val="tx1"/>
                          </a:solidFill>
                          <a:latin typeface="Copperplate Gothic Bold" panose="020E0705020206020404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fr-FR" sz="1800" b="1" u="sng" dirty="0" err="1">
                          <a:solidFill>
                            <a:schemeClr val="tx1"/>
                          </a:solidFill>
                          <a:latin typeface="Copperplate Gothic Bold" panose="020E0705020206020404" pitchFamily="34" charset="0"/>
                          <a:cs typeface="Times New Roman" pitchFamily="18" charset="0"/>
                        </a:rPr>
                        <a:t>tagging</a:t>
                      </a:r>
                      <a:r>
                        <a:rPr lang="fr-FR" sz="1800" b="1" u="sng" dirty="0">
                          <a:solidFill>
                            <a:schemeClr val="tx1"/>
                          </a:solidFill>
                          <a:latin typeface="Copperplate Gothic Bold" panose="020E0705020206020404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fr-FR" sz="1800" b="1" u="sng" dirty="0" err="1">
                          <a:solidFill>
                            <a:schemeClr val="tx1"/>
                          </a:solidFill>
                          <a:latin typeface="Copperplate Gothic Bold" panose="020E0705020206020404" pitchFamily="34" charset="0"/>
                          <a:cs typeface="Times New Roman" pitchFamily="18" charset="0"/>
                        </a:rPr>
                        <a:t>ststem</a:t>
                      </a:r>
                      <a:endParaRPr lang="fr-FR" sz="1800" b="1" u="sng" dirty="0">
                        <a:solidFill>
                          <a:schemeClr val="tx1"/>
                        </a:solidFill>
                        <a:latin typeface="Copperplate Gothic Bold" panose="020E0705020206020404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fr-FR" sz="1800" b="1" u="sng" dirty="0">
                          <a:solidFill>
                            <a:schemeClr val="tx1"/>
                          </a:solidFill>
                          <a:latin typeface="Copperplate Gothic Bold" panose="020E0705020206020404" pitchFamily="34" charset="0"/>
                          <a:cs typeface="Times New Roman" pitchFamily="18" charset="0"/>
                        </a:rPr>
                        <a:t>Site:- Sun </a:t>
                      </a:r>
                      <a:r>
                        <a:rPr lang="fr-FR" sz="1800" b="1" u="sng" dirty="0" err="1">
                          <a:solidFill>
                            <a:schemeClr val="tx1"/>
                          </a:solidFill>
                          <a:latin typeface="Copperplate Gothic Bold" panose="020E0705020206020404" pitchFamily="34" charset="0"/>
                          <a:cs typeface="Times New Roman" pitchFamily="18" charset="0"/>
                        </a:rPr>
                        <a:t>atmosphere</a:t>
                      </a:r>
                      <a:endParaRPr lang="en-US" sz="1800" b="1" u="sng" dirty="0">
                        <a:solidFill>
                          <a:schemeClr val="tx1"/>
                        </a:solidFill>
                        <a:latin typeface="Copperplate Gothic Bold" panose="020E0705020206020404" pitchFamily="34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75532584"/>
                  </a:ext>
                </a:extLst>
              </a:tr>
            </a:tbl>
          </a:graphicData>
        </a:graphic>
      </p:graphicFrame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F4E4E9ED-E820-4BEA-A7EA-73BEEEF0C16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55" y="730831"/>
            <a:ext cx="5805679" cy="2606687"/>
          </a:xfrm>
          <a:prstGeom prst="rect">
            <a:avLst/>
          </a:prstGeom>
        </p:spPr>
      </p:pic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xmlns="" id="{972D47FB-6075-41D7-82B8-AFAD77EBBE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8528371"/>
              </p:ext>
            </p:extLst>
          </p:nvPr>
        </p:nvGraphicFramePr>
        <p:xfrm>
          <a:off x="1401522" y="2685409"/>
          <a:ext cx="3580330" cy="6400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580330">
                  <a:extLst>
                    <a:ext uri="{9D8B030D-6E8A-4147-A177-3AD203B41FA5}">
                      <a16:colId xmlns:a16="http://schemas.microsoft.com/office/drawing/2014/main" xmlns="" val="2562891028"/>
                    </a:ext>
                  </a:extLst>
                </a:gridCol>
              </a:tblGrid>
              <a:tr h="4907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fr-FR" sz="1800" b="1" u="sng" dirty="0" err="1">
                          <a:solidFill>
                            <a:schemeClr val="tx1"/>
                          </a:solidFill>
                          <a:latin typeface="Copperplate Gothic Bold" panose="020E0705020206020404" pitchFamily="34" charset="0"/>
                          <a:cs typeface="Times New Roman" pitchFamily="18" charset="0"/>
                        </a:rPr>
                        <a:t>Aids</a:t>
                      </a:r>
                      <a:r>
                        <a:rPr lang="fr-FR" sz="1800" b="1" u="sng" dirty="0">
                          <a:solidFill>
                            <a:schemeClr val="tx1"/>
                          </a:solidFill>
                          <a:latin typeface="Copperplate Gothic Bold" panose="020E0705020206020404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fr-FR" sz="1800" b="1" u="sng" dirty="0" err="1">
                          <a:solidFill>
                            <a:schemeClr val="tx1"/>
                          </a:solidFill>
                          <a:latin typeface="Copperplate Gothic Bold" panose="020E0705020206020404" pitchFamily="34" charset="0"/>
                          <a:cs typeface="Times New Roman" pitchFamily="18" charset="0"/>
                        </a:rPr>
                        <a:t>awareness</a:t>
                      </a:r>
                      <a:r>
                        <a:rPr lang="fr-FR" sz="1800" b="1" u="sng" dirty="0">
                          <a:solidFill>
                            <a:schemeClr val="tx1"/>
                          </a:solidFill>
                          <a:latin typeface="Copperplate Gothic Bold" panose="020E0705020206020404" pitchFamily="34" charset="0"/>
                          <a:cs typeface="Times New Roman" pitchFamily="18" charset="0"/>
                        </a:rPr>
                        <a:t> training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fr-FR" sz="1800" b="1" u="sng" dirty="0">
                          <a:solidFill>
                            <a:schemeClr val="tx1"/>
                          </a:solidFill>
                          <a:latin typeface="Copperplate Gothic Bold" panose="020E0705020206020404" pitchFamily="34" charset="0"/>
                          <a:cs typeface="Times New Roman" pitchFamily="18" charset="0"/>
                        </a:rPr>
                        <a:t>Site:- Sun </a:t>
                      </a:r>
                      <a:r>
                        <a:rPr lang="fr-FR" sz="1800" b="1" u="sng" dirty="0" err="1">
                          <a:solidFill>
                            <a:schemeClr val="tx1"/>
                          </a:solidFill>
                          <a:latin typeface="Copperplate Gothic Bold" panose="020E0705020206020404" pitchFamily="34" charset="0"/>
                          <a:cs typeface="Times New Roman" pitchFamily="18" charset="0"/>
                        </a:rPr>
                        <a:t>atmosphere</a:t>
                      </a:r>
                      <a:endParaRPr lang="en-US" sz="1800" b="1" u="sng" dirty="0">
                        <a:solidFill>
                          <a:schemeClr val="tx1"/>
                        </a:solidFill>
                        <a:latin typeface="Copperplate Gothic Bold" panose="020E0705020206020404" pitchFamily="34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75532584"/>
                  </a:ext>
                </a:extLst>
              </a:tr>
            </a:tbl>
          </a:graphicData>
        </a:graphic>
      </p:graphicFrame>
      <p:pic>
        <p:nvPicPr>
          <p:cNvPr id="29" name="Picture 28">
            <a:extLst>
              <a:ext uri="{FF2B5EF4-FFF2-40B4-BE49-F238E27FC236}">
                <a16:creationId xmlns:a16="http://schemas.microsoft.com/office/drawing/2014/main" xmlns="" id="{45E118F4-DCE5-4863-96CD-7F76BDCA6FE8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408"/>
          <a:stretch/>
        </p:blipFill>
        <p:spPr>
          <a:xfrm>
            <a:off x="6320901" y="661373"/>
            <a:ext cx="5714553" cy="2716113"/>
          </a:xfrm>
          <a:prstGeom prst="rect">
            <a:avLst/>
          </a:prstGeom>
        </p:spPr>
      </p:pic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xmlns="" id="{A5D421BF-2F74-41F7-9215-1C093097E5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1097504"/>
              </p:ext>
            </p:extLst>
          </p:nvPr>
        </p:nvGraphicFramePr>
        <p:xfrm>
          <a:off x="6738156" y="2837812"/>
          <a:ext cx="4925446" cy="5181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925446">
                  <a:extLst>
                    <a:ext uri="{9D8B030D-6E8A-4147-A177-3AD203B41FA5}">
                      <a16:colId xmlns:a16="http://schemas.microsoft.com/office/drawing/2014/main" xmlns="" val="2562891028"/>
                    </a:ext>
                  </a:extLst>
                </a:gridCol>
              </a:tblGrid>
              <a:tr h="4907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fr-FR" sz="1400" b="1" u="sng" dirty="0">
                          <a:solidFill>
                            <a:schemeClr val="tx1"/>
                          </a:solidFill>
                          <a:latin typeface="Copperplate Gothic Bold" panose="020E0705020206020404" pitchFamily="34" charset="0"/>
                          <a:cs typeface="Times New Roman" pitchFamily="18" charset="0"/>
                        </a:rPr>
                        <a:t>Provision of hard </a:t>
                      </a:r>
                      <a:r>
                        <a:rPr lang="fr-FR" sz="1400" b="1" u="sng" dirty="0" err="1">
                          <a:solidFill>
                            <a:schemeClr val="tx1"/>
                          </a:solidFill>
                          <a:latin typeface="Copperplate Gothic Bold" panose="020E0705020206020404" pitchFamily="34" charset="0"/>
                          <a:cs typeface="Times New Roman" pitchFamily="18" charset="0"/>
                        </a:rPr>
                        <a:t>barricading</a:t>
                      </a:r>
                      <a:r>
                        <a:rPr lang="fr-FR" sz="1400" b="1" u="sng" dirty="0">
                          <a:solidFill>
                            <a:schemeClr val="tx1"/>
                          </a:solidFill>
                          <a:latin typeface="Copperplate Gothic Bold" panose="020E0705020206020404" pitchFamily="34" charset="0"/>
                          <a:cs typeface="Times New Roman" pitchFamily="18" charset="0"/>
                        </a:rPr>
                        <a:t> on </a:t>
                      </a:r>
                      <a:r>
                        <a:rPr lang="fr-FR" sz="1400" b="1" u="sng" dirty="0" err="1">
                          <a:solidFill>
                            <a:schemeClr val="tx1"/>
                          </a:solidFill>
                          <a:latin typeface="Copperplate Gothic Bold" panose="020E0705020206020404" pitchFamily="34" charset="0"/>
                          <a:cs typeface="Times New Roman" pitchFamily="18" charset="0"/>
                        </a:rPr>
                        <a:t>stairs</a:t>
                      </a:r>
                      <a:r>
                        <a:rPr lang="fr-FR" sz="1400" b="1" u="sng" dirty="0">
                          <a:solidFill>
                            <a:schemeClr val="tx1"/>
                          </a:solidFill>
                          <a:latin typeface="Copperplate Gothic Bold" panose="020E0705020206020404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fr-FR" sz="1400" b="1" u="sng" dirty="0" err="1">
                          <a:solidFill>
                            <a:schemeClr val="tx1"/>
                          </a:solidFill>
                          <a:latin typeface="Copperplate Gothic Bold" panose="020E0705020206020404" pitchFamily="34" charset="0"/>
                          <a:cs typeface="Times New Roman" pitchFamily="18" charset="0"/>
                        </a:rPr>
                        <a:t>edges</a:t>
                      </a:r>
                      <a:endParaRPr lang="fr-FR" sz="1400" b="1" u="sng" dirty="0">
                        <a:solidFill>
                          <a:schemeClr val="tx1"/>
                        </a:solidFill>
                        <a:latin typeface="Copperplate Gothic Bold" panose="020E0705020206020404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fr-FR" sz="1400" b="1" u="sng" dirty="0">
                          <a:solidFill>
                            <a:schemeClr val="tx1"/>
                          </a:solidFill>
                          <a:latin typeface="Copperplate Gothic Bold" panose="020E0705020206020404" pitchFamily="34" charset="0"/>
                          <a:cs typeface="Times New Roman" pitchFamily="18" charset="0"/>
                        </a:rPr>
                        <a:t>Site:- venus pashmina</a:t>
                      </a:r>
                      <a:endParaRPr lang="en-US" sz="1400" b="1" u="sng" dirty="0">
                        <a:solidFill>
                          <a:schemeClr val="tx1"/>
                        </a:solidFill>
                        <a:latin typeface="Copperplate Gothic Bold" panose="020E0705020206020404" pitchFamily="34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75532584"/>
                  </a:ext>
                </a:extLst>
              </a:tr>
            </a:tbl>
          </a:graphicData>
        </a:graphic>
      </p:graphicFrame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33E5B3AC-4CE9-4567-B22D-FB55D901C4B1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29" t="628" r="11490" b="628"/>
          <a:stretch/>
        </p:blipFill>
        <p:spPr>
          <a:xfrm>
            <a:off x="9079994" y="3425053"/>
            <a:ext cx="3012764" cy="2714961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xmlns="" id="{F3909141-9FCA-4BCE-8C35-1AC11D927B9A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82" t="8634" r="13157" b="24401"/>
          <a:stretch/>
        </p:blipFill>
        <p:spPr>
          <a:xfrm>
            <a:off x="6320901" y="3432681"/>
            <a:ext cx="2759093" cy="2734453"/>
          </a:xfrm>
          <a:prstGeom prst="rect">
            <a:avLst/>
          </a:prstGeom>
        </p:spPr>
      </p:pic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xmlns="" id="{BAA0BF8C-7DD0-4D4C-B774-013B072B30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125216"/>
              </p:ext>
            </p:extLst>
          </p:nvPr>
        </p:nvGraphicFramePr>
        <p:xfrm>
          <a:off x="8133432" y="5671272"/>
          <a:ext cx="3263846" cy="5181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263846">
                  <a:extLst>
                    <a:ext uri="{9D8B030D-6E8A-4147-A177-3AD203B41FA5}">
                      <a16:colId xmlns:a16="http://schemas.microsoft.com/office/drawing/2014/main" xmlns="" val="2562891028"/>
                    </a:ext>
                  </a:extLst>
                </a:gridCol>
              </a:tblGrid>
              <a:tr h="4907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fr-FR" sz="1400" b="1" u="sng" dirty="0">
                          <a:solidFill>
                            <a:schemeClr val="tx1"/>
                          </a:solidFill>
                          <a:latin typeface="Copperplate Gothic Bold" panose="020E0705020206020404" pitchFamily="34" charset="0"/>
                          <a:cs typeface="Times New Roman" pitchFamily="18" charset="0"/>
                        </a:rPr>
                        <a:t>Provision of </a:t>
                      </a:r>
                      <a:r>
                        <a:rPr lang="fr-FR" sz="1400" b="1" u="sng" dirty="0" err="1">
                          <a:solidFill>
                            <a:schemeClr val="tx1"/>
                          </a:solidFill>
                          <a:latin typeface="Copperplate Gothic Bold" panose="020E0705020206020404" pitchFamily="34" charset="0"/>
                          <a:cs typeface="Times New Roman" pitchFamily="18" charset="0"/>
                        </a:rPr>
                        <a:t>edge</a:t>
                      </a:r>
                      <a:r>
                        <a:rPr lang="fr-FR" sz="1400" b="1" u="sng" dirty="0">
                          <a:solidFill>
                            <a:schemeClr val="tx1"/>
                          </a:solidFill>
                          <a:latin typeface="Copperplate Gothic Bold" panose="020E0705020206020404" pitchFamily="34" charset="0"/>
                          <a:cs typeface="Times New Roman" pitchFamily="18" charset="0"/>
                        </a:rPr>
                        <a:t> protection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fr-FR" sz="1400" b="1" u="sng" dirty="0">
                          <a:solidFill>
                            <a:schemeClr val="tx1"/>
                          </a:solidFill>
                          <a:latin typeface="Copperplate Gothic Bold" panose="020E0705020206020404" pitchFamily="34" charset="0"/>
                          <a:cs typeface="Times New Roman" pitchFamily="18" charset="0"/>
                        </a:rPr>
                        <a:t>Site:- venus pashmina</a:t>
                      </a:r>
                      <a:endParaRPr lang="en-US" sz="1400" b="1" u="sng" dirty="0">
                        <a:solidFill>
                          <a:schemeClr val="tx1"/>
                        </a:solidFill>
                        <a:latin typeface="Copperplate Gothic Bold" panose="020E0705020206020404" pitchFamily="34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755325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3952585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 Diagonal Corner Rectangle 9"/>
          <p:cNvSpPr/>
          <p:nvPr/>
        </p:nvSpPr>
        <p:spPr>
          <a:xfrm>
            <a:off x="10942878" y="6283842"/>
            <a:ext cx="1092576" cy="414025"/>
          </a:xfrm>
          <a:prstGeom prst="round2Diag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33845" y="6236378"/>
            <a:ext cx="11412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Parallelogram 8"/>
          <p:cNvSpPr/>
          <p:nvPr/>
        </p:nvSpPr>
        <p:spPr>
          <a:xfrm>
            <a:off x="210656" y="122320"/>
            <a:ext cx="5805680" cy="490743"/>
          </a:xfrm>
          <a:prstGeom prst="parallelogram">
            <a:avLst/>
          </a:prstGeom>
          <a:noFill/>
          <a:ln>
            <a:solidFill>
              <a:srgbClr val="004C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PHOTOS OF GOOD PRACTICES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876011" y="6332742"/>
            <a:ext cx="2743200" cy="365125"/>
          </a:xfrm>
        </p:spPr>
        <p:txBody>
          <a:bodyPr/>
          <a:lstStyle/>
          <a:p>
            <a:fld id="{3844EA54-72AC-4808-A27F-31C1BDA4BACC}" type="slidenum">
              <a:rPr lang="en-IN" sz="2400" smtClean="0">
                <a:solidFill>
                  <a:schemeClr val="tx1"/>
                </a:solidFill>
              </a:rPr>
              <a:t>2</a:t>
            </a:fld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11" name="Round Diagonal Corner Rectangle 10"/>
          <p:cNvSpPr/>
          <p:nvPr/>
        </p:nvSpPr>
        <p:spPr>
          <a:xfrm>
            <a:off x="210656" y="6283842"/>
            <a:ext cx="6927899" cy="414721"/>
          </a:xfrm>
          <a:prstGeom prst="round2DiagRect">
            <a:avLst/>
          </a:prstGeom>
          <a:solidFill>
            <a:srgbClr val="004C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FA3B7A1F-B7E0-4A6A-9B3A-AD830D7A88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96" y="6127167"/>
            <a:ext cx="1757227" cy="589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ound Diagonal Corner Rectangle 12"/>
          <p:cNvSpPr/>
          <p:nvPr/>
        </p:nvSpPr>
        <p:spPr>
          <a:xfrm>
            <a:off x="7202833" y="6291575"/>
            <a:ext cx="3678865" cy="414721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PROJECT REVIEW MEETING – SAFETY REVIEW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15" name="Parallelogram 14">
            <a:extLst>
              <a:ext uri="{FF2B5EF4-FFF2-40B4-BE49-F238E27FC236}">
                <a16:creationId xmlns:a16="http://schemas.microsoft.com/office/drawing/2014/main" xmlns="" id="{013C1758-ABF7-466E-84A1-AC3374CFA322}"/>
              </a:ext>
            </a:extLst>
          </p:cNvPr>
          <p:cNvSpPr/>
          <p:nvPr/>
        </p:nvSpPr>
        <p:spPr>
          <a:xfrm>
            <a:off x="6890679" y="87486"/>
            <a:ext cx="4926862" cy="521915"/>
          </a:xfrm>
          <a:prstGeom prst="parallelogram">
            <a:avLst/>
          </a:prstGeom>
          <a:noFill/>
          <a:ln>
            <a:solidFill>
              <a:srgbClr val="004C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tx1"/>
                </a:solidFill>
              </a:rPr>
              <a:t>MONTH- JAN 2022</a:t>
            </a:r>
            <a:endParaRPr lang="en-IN" sz="2400" b="1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84D601F-05E5-4BF2-9412-1AFE2576B8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2844" y="658042"/>
            <a:ext cx="5274697" cy="2404745"/>
          </a:xfrm>
          <a:prstGeom prst="rect">
            <a:avLst/>
          </a:prstGeom>
        </p:spPr>
      </p:pic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xmlns="" id="{E34DE149-B6BF-44E4-ABD1-CC93664E0D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1850473"/>
              </p:ext>
            </p:extLst>
          </p:nvPr>
        </p:nvGraphicFramePr>
        <p:xfrm>
          <a:off x="7633665" y="2498977"/>
          <a:ext cx="3580330" cy="6400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580330">
                  <a:extLst>
                    <a:ext uri="{9D8B030D-6E8A-4147-A177-3AD203B41FA5}">
                      <a16:colId xmlns:a16="http://schemas.microsoft.com/office/drawing/2014/main" xmlns="" val="2562891028"/>
                    </a:ext>
                  </a:extLst>
                </a:gridCol>
              </a:tblGrid>
              <a:tr h="4907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fr-FR" sz="1800" b="1" u="sng" dirty="0">
                          <a:solidFill>
                            <a:schemeClr val="tx1"/>
                          </a:solidFill>
                          <a:latin typeface="Copperplate Gothic Bold" panose="020E0705020206020404" pitchFamily="34" charset="0"/>
                          <a:cs typeface="Times New Roman" pitchFamily="18" charset="0"/>
                        </a:rPr>
                        <a:t>26th jan </a:t>
                      </a:r>
                      <a:r>
                        <a:rPr lang="fr-FR" sz="1800" b="1" u="sng" dirty="0" err="1">
                          <a:solidFill>
                            <a:schemeClr val="tx1"/>
                          </a:solidFill>
                          <a:latin typeface="Copperplate Gothic Bold" panose="020E0705020206020404" pitchFamily="34" charset="0"/>
                          <a:cs typeface="Times New Roman" pitchFamily="18" charset="0"/>
                        </a:rPr>
                        <a:t>celebration</a:t>
                      </a:r>
                      <a:endParaRPr lang="fr-FR" sz="1800" b="1" u="sng" dirty="0">
                        <a:solidFill>
                          <a:schemeClr val="tx1"/>
                        </a:solidFill>
                        <a:latin typeface="Copperplate Gothic Bold" panose="020E0705020206020404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fr-FR" sz="1800" b="1" u="sng" dirty="0">
                          <a:solidFill>
                            <a:schemeClr val="tx1"/>
                          </a:solidFill>
                          <a:latin typeface="Copperplate Gothic Bold" panose="020E0705020206020404" pitchFamily="34" charset="0"/>
                          <a:cs typeface="Times New Roman" pitchFamily="18" charset="0"/>
                        </a:rPr>
                        <a:t>Site:- Sun </a:t>
                      </a:r>
                      <a:r>
                        <a:rPr lang="fr-FR" sz="1800" b="1" u="sng" dirty="0" err="1">
                          <a:solidFill>
                            <a:schemeClr val="tx1"/>
                          </a:solidFill>
                          <a:latin typeface="Copperplate Gothic Bold" panose="020E0705020206020404" pitchFamily="34" charset="0"/>
                          <a:cs typeface="Times New Roman" pitchFamily="18" charset="0"/>
                        </a:rPr>
                        <a:t>atmosphere</a:t>
                      </a:r>
                      <a:endParaRPr lang="en-US" sz="1800" b="1" u="sng" dirty="0">
                        <a:solidFill>
                          <a:schemeClr val="tx1"/>
                        </a:solidFill>
                        <a:latin typeface="Copperplate Gothic Bold" panose="020E0705020206020404" pitchFamily="34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75532584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F40603C-EAF9-4474-A539-0233012E1FB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37281" r="-251" b="36828"/>
          <a:stretch/>
        </p:blipFill>
        <p:spPr>
          <a:xfrm>
            <a:off x="374458" y="668229"/>
            <a:ext cx="5573581" cy="2760772"/>
          </a:xfrm>
          <a:prstGeom prst="rect">
            <a:avLst/>
          </a:prstGeom>
        </p:spPr>
      </p:pic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xmlns="" id="{C6B4DDC0-0CD0-45EE-B61F-4A3E125B50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5314173"/>
              </p:ext>
            </p:extLst>
          </p:nvPr>
        </p:nvGraphicFramePr>
        <p:xfrm>
          <a:off x="541540" y="2908833"/>
          <a:ext cx="4873839" cy="6400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873839">
                  <a:extLst>
                    <a:ext uri="{9D8B030D-6E8A-4147-A177-3AD203B41FA5}">
                      <a16:colId xmlns:a16="http://schemas.microsoft.com/office/drawing/2014/main" xmlns="" val="2562891028"/>
                    </a:ext>
                  </a:extLst>
                </a:gridCol>
              </a:tblGrid>
              <a:tr h="4907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800" b="1" u="sng" dirty="0">
                          <a:solidFill>
                            <a:schemeClr val="tx1"/>
                          </a:solidFill>
                          <a:latin typeface="Copperplate Gothic Bold" panose="020E0705020206020404" pitchFamily="34" charset="0"/>
                          <a:cs typeface="Times New Roman" pitchFamily="18" charset="0"/>
                        </a:rPr>
                        <a:t>Rope pulley inspection by client</a:t>
                      </a:r>
                      <a:endParaRPr lang="fr-FR" sz="1800" b="1" u="sng" dirty="0">
                        <a:solidFill>
                          <a:schemeClr val="tx1"/>
                        </a:solidFill>
                        <a:latin typeface="Copperplate Gothic Bold" panose="020E0705020206020404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fr-FR" sz="1800" b="1" u="sng" dirty="0">
                          <a:solidFill>
                            <a:schemeClr val="tx1"/>
                          </a:solidFill>
                          <a:latin typeface="Copperplate Gothic Bold" panose="020E0705020206020404" pitchFamily="34" charset="0"/>
                          <a:cs typeface="Times New Roman" pitchFamily="18" charset="0"/>
                        </a:rPr>
                        <a:t>Site:- Torrent </a:t>
                      </a:r>
                      <a:r>
                        <a:rPr lang="fr-FR" sz="1800" b="1" u="sng" dirty="0" err="1">
                          <a:solidFill>
                            <a:schemeClr val="tx1"/>
                          </a:solidFill>
                          <a:latin typeface="Copperplate Gothic Bold" panose="020E0705020206020404" pitchFamily="34" charset="0"/>
                          <a:cs typeface="Times New Roman" pitchFamily="18" charset="0"/>
                        </a:rPr>
                        <a:t>varaccha</a:t>
                      </a:r>
                      <a:endParaRPr lang="en-US" sz="1800" b="1" u="sng" dirty="0">
                        <a:solidFill>
                          <a:schemeClr val="tx1"/>
                        </a:solidFill>
                        <a:latin typeface="Copperplate Gothic Bold" panose="020E0705020206020404" pitchFamily="34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75532584"/>
                  </a:ext>
                </a:extLst>
              </a:tr>
            </a:tbl>
          </a:graphicData>
        </a:graphic>
      </p:graphicFrame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EA8F53ED-D197-4389-8C1E-0983243D1C1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28" r="2504" b="9720"/>
          <a:stretch/>
        </p:blipFill>
        <p:spPr>
          <a:xfrm>
            <a:off x="374459" y="3548913"/>
            <a:ext cx="5492610" cy="2591102"/>
          </a:xfrm>
          <a:prstGeom prst="rect">
            <a:avLst/>
          </a:prstGeom>
        </p:spPr>
      </p:pic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xmlns="" id="{11DCB965-473C-462D-97DA-CE3E4D15AB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8790580"/>
              </p:ext>
            </p:extLst>
          </p:nvPr>
        </p:nvGraphicFramePr>
        <p:xfrm>
          <a:off x="551898" y="5555864"/>
          <a:ext cx="3629486" cy="6400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629486">
                  <a:extLst>
                    <a:ext uri="{9D8B030D-6E8A-4147-A177-3AD203B41FA5}">
                      <a16:colId xmlns:a16="http://schemas.microsoft.com/office/drawing/2014/main" xmlns="" val="2562891028"/>
                    </a:ext>
                  </a:extLst>
                </a:gridCol>
              </a:tblGrid>
              <a:tr h="4907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800" b="1" u="sng" dirty="0" err="1">
                          <a:solidFill>
                            <a:schemeClr val="tx1"/>
                          </a:solidFill>
                          <a:latin typeface="Copperplate Gothic Bold" panose="020E0705020206020404" pitchFamily="34" charset="0"/>
                          <a:cs typeface="Times New Roman" pitchFamily="18" charset="0"/>
                        </a:rPr>
                        <a:t>Elcb</a:t>
                      </a:r>
                      <a:r>
                        <a:rPr lang="en-US" sz="1800" b="1" u="sng" dirty="0">
                          <a:solidFill>
                            <a:schemeClr val="tx1"/>
                          </a:solidFill>
                          <a:latin typeface="Copperplate Gothic Bold" panose="020E0705020206020404" pitchFamily="34" charset="0"/>
                          <a:cs typeface="Times New Roman" pitchFamily="18" charset="0"/>
                        </a:rPr>
                        <a:t>/</a:t>
                      </a:r>
                      <a:r>
                        <a:rPr lang="en-US" sz="1800" b="1" u="sng" dirty="0" err="1">
                          <a:solidFill>
                            <a:schemeClr val="tx1"/>
                          </a:solidFill>
                          <a:latin typeface="Copperplate Gothic Bold" panose="020E0705020206020404" pitchFamily="34" charset="0"/>
                          <a:cs typeface="Times New Roman" pitchFamily="18" charset="0"/>
                        </a:rPr>
                        <a:t>rccb</a:t>
                      </a:r>
                      <a:r>
                        <a:rPr lang="en-US" sz="1800" b="1" u="sng" dirty="0">
                          <a:solidFill>
                            <a:schemeClr val="tx1"/>
                          </a:solidFill>
                          <a:latin typeface="Copperplate Gothic Bold" panose="020E0705020206020404" pitchFamily="34" charset="0"/>
                          <a:cs typeface="Times New Roman" pitchFamily="18" charset="0"/>
                        </a:rPr>
                        <a:t> testing</a:t>
                      </a:r>
                      <a:endParaRPr lang="fr-FR" sz="1800" b="1" u="sng" dirty="0">
                        <a:solidFill>
                          <a:schemeClr val="tx1"/>
                        </a:solidFill>
                        <a:latin typeface="Copperplate Gothic Bold" panose="020E0705020206020404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fr-FR" sz="1800" b="1" u="sng" dirty="0">
                          <a:solidFill>
                            <a:schemeClr val="tx1"/>
                          </a:solidFill>
                          <a:latin typeface="Copperplate Gothic Bold" panose="020E0705020206020404" pitchFamily="34" charset="0"/>
                          <a:cs typeface="Times New Roman" pitchFamily="18" charset="0"/>
                        </a:rPr>
                        <a:t>Site:- Torrent </a:t>
                      </a:r>
                      <a:r>
                        <a:rPr lang="fr-FR" sz="1800" b="1" u="sng" dirty="0" err="1">
                          <a:solidFill>
                            <a:schemeClr val="tx1"/>
                          </a:solidFill>
                          <a:latin typeface="Copperplate Gothic Bold" panose="020E0705020206020404" pitchFamily="34" charset="0"/>
                          <a:cs typeface="Times New Roman" pitchFamily="18" charset="0"/>
                        </a:rPr>
                        <a:t>varaccha</a:t>
                      </a:r>
                      <a:endParaRPr lang="en-US" sz="1800" b="1" u="sng" dirty="0">
                        <a:solidFill>
                          <a:schemeClr val="tx1"/>
                        </a:solidFill>
                        <a:latin typeface="Copperplate Gothic Bold" panose="020E0705020206020404" pitchFamily="34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75532584"/>
                  </a:ext>
                </a:extLst>
              </a:tr>
            </a:tbl>
          </a:graphicData>
        </a:graphic>
      </p:graphicFrame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3A550CA2-7386-42D5-B51C-D5208472244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2844" y="3186299"/>
            <a:ext cx="5492610" cy="2994883"/>
          </a:xfrm>
          <a:prstGeom prst="rect">
            <a:avLst/>
          </a:prstGeom>
        </p:spPr>
      </p:pic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xmlns="" id="{D9AD34B8-3A69-423B-9169-EFD022B40C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7844916"/>
              </p:ext>
            </p:extLst>
          </p:nvPr>
        </p:nvGraphicFramePr>
        <p:xfrm>
          <a:off x="7779824" y="5672755"/>
          <a:ext cx="3629486" cy="5791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629486">
                  <a:extLst>
                    <a:ext uri="{9D8B030D-6E8A-4147-A177-3AD203B41FA5}">
                      <a16:colId xmlns:a16="http://schemas.microsoft.com/office/drawing/2014/main" xmlns="" val="2562891028"/>
                    </a:ext>
                  </a:extLst>
                </a:gridCol>
              </a:tblGrid>
              <a:tr h="5056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fr-FR" sz="1600" b="1" u="sng" dirty="0" err="1">
                          <a:solidFill>
                            <a:schemeClr val="tx1"/>
                          </a:solidFill>
                          <a:latin typeface="Copperplate Gothic Bold" panose="020E0705020206020404" pitchFamily="34" charset="0"/>
                          <a:cs typeface="Times New Roman" pitchFamily="18" charset="0"/>
                        </a:rPr>
                        <a:t>Safety</a:t>
                      </a:r>
                      <a:r>
                        <a:rPr lang="fr-FR" sz="1600" b="1" u="sng" dirty="0">
                          <a:solidFill>
                            <a:schemeClr val="tx1"/>
                          </a:solidFill>
                          <a:latin typeface="Copperplate Gothic Bold" panose="020E0705020206020404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fr-FR" sz="1600" b="1" u="sng" dirty="0" err="1">
                          <a:solidFill>
                            <a:schemeClr val="tx1"/>
                          </a:solidFill>
                          <a:latin typeface="Copperplate Gothic Bold" panose="020E0705020206020404" pitchFamily="34" charset="0"/>
                          <a:cs typeface="Times New Roman" pitchFamily="18" charset="0"/>
                        </a:rPr>
                        <a:t>park</a:t>
                      </a:r>
                      <a:r>
                        <a:rPr lang="fr-FR" sz="1600" b="1" u="sng" dirty="0">
                          <a:solidFill>
                            <a:schemeClr val="tx1"/>
                          </a:solidFill>
                          <a:latin typeface="Copperplate Gothic Bold" panose="020E0705020206020404" pitchFamily="34" charset="0"/>
                          <a:cs typeface="Times New Roman" pitchFamily="18" charset="0"/>
                        </a:rPr>
                        <a:t> installation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fr-FR" sz="1600" b="1" u="sng" dirty="0">
                          <a:solidFill>
                            <a:schemeClr val="tx1"/>
                          </a:solidFill>
                          <a:latin typeface="Copperplate Gothic Bold" panose="020E0705020206020404" pitchFamily="34" charset="0"/>
                          <a:cs typeface="Times New Roman" pitchFamily="18" charset="0"/>
                        </a:rPr>
                        <a:t>Site:- Torrent </a:t>
                      </a:r>
                      <a:r>
                        <a:rPr lang="fr-FR" sz="1600" b="1" u="sng" dirty="0" err="1">
                          <a:solidFill>
                            <a:schemeClr val="tx1"/>
                          </a:solidFill>
                          <a:latin typeface="Copperplate Gothic Bold" panose="020E0705020206020404" pitchFamily="34" charset="0"/>
                          <a:cs typeface="Times New Roman" pitchFamily="18" charset="0"/>
                        </a:rPr>
                        <a:t>varaccha</a:t>
                      </a:r>
                      <a:endParaRPr lang="en-US" sz="1600" b="1" u="sng" dirty="0">
                        <a:solidFill>
                          <a:schemeClr val="tx1"/>
                        </a:solidFill>
                        <a:latin typeface="Copperplate Gothic Bold" panose="020E0705020206020404" pitchFamily="34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755325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060319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 Diagonal Corner Rectangle 9"/>
          <p:cNvSpPr/>
          <p:nvPr/>
        </p:nvSpPr>
        <p:spPr>
          <a:xfrm>
            <a:off x="10942878" y="6283842"/>
            <a:ext cx="1092576" cy="414025"/>
          </a:xfrm>
          <a:prstGeom prst="round2Diag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33845" y="6236378"/>
            <a:ext cx="11412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Parallelogram 8"/>
          <p:cNvSpPr/>
          <p:nvPr/>
        </p:nvSpPr>
        <p:spPr>
          <a:xfrm>
            <a:off x="210656" y="122320"/>
            <a:ext cx="5805680" cy="490743"/>
          </a:xfrm>
          <a:prstGeom prst="parallelogram">
            <a:avLst/>
          </a:prstGeom>
          <a:noFill/>
          <a:ln>
            <a:solidFill>
              <a:srgbClr val="004C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PHOTOS OF GOOD PRACTICES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876011" y="6332742"/>
            <a:ext cx="2743200" cy="365125"/>
          </a:xfrm>
        </p:spPr>
        <p:txBody>
          <a:bodyPr/>
          <a:lstStyle/>
          <a:p>
            <a:fld id="{3844EA54-72AC-4808-A27F-31C1BDA4BACC}" type="slidenum">
              <a:rPr lang="en-IN" sz="2400" smtClean="0">
                <a:solidFill>
                  <a:schemeClr val="tx1"/>
                </a:solidFill>
              </a:rPr>
              <a:t>3</a:t>
            </a:fld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11" name="Round Diagonal Corner Rectangle 10"/>
          <p:cNvSpPr/>
          <p:nvPr/>
        </p:nvSpPr>
        <p:spPr>
          <a:xfrm>
            <a:off x="210656" y="6283842"/>
            <a:ext cx="6927899" cy="414721"/>
          </a:xfrm>
          <a:prstGeom prst="round2DiagRect">
            <a:avLst/>
          </a:prstGeom>
          <a:solidFill>
            <a:srgbClr val="004C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FA3B7A1F-B7E0-4A6A-9B3A-AD830D7A88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96" y="6127167"/>
            <a:ext cx="1757227" cy="589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ound Diagonal Corner Rectangle 12"/>
          <p:cNvSpPr/>
          <p:nvPr/>
        </p:nvSpPr>
        <p:spPr>
          <a:xfrm>
            <a:off x="7202833" y="6291575"/>
            <a:ext cx="3678865" cy="414721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PROJECT REVIEW MEETING – SAFETY REVIEW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15" name="Parallelogram 14">
            <a:extLst>
              <a:ext uri="{FF2B5EF4-FFF2-40B4-BE49-F238E27FC236}">
                <a16:creationId xmlns:a16="http://schemas.microsoft.com/office/drawing/2014/main" xmlns="" id="{013C1758-ABF7-466E-84A1-AC3374CFA322}"/>
              </a:ext>
            </a:extLst>
          </p:cNvPr>
          <p:cNvSpPr/>
          <p:nvPr/>
        </p:nvSpPr>
        <p:spPr>
          <a:xfrm>
            <a:off x="6890679" y="87486"/>
            <a:ext cx="4926862" cy="521915"/>
          </a:xfrm>
          <a:prstGeom prst="parallelogram">
            <a:avLst/>
          </a:prstGeom>
          <a:noFill/>
          <a:ln>
            <a:solidFill>
              <a:srgbClr val="004C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tx1"/>
                </a:solidFill>
              </a:rPr>
              <a:t>MONTH- JAN 2022</a:t>
            </a:r>
            <a:endParaRPr lang="en-IN" sz="2400" b="1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95AD0AF-3426-422A-8ED1-8D9938837AD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36" b="21942"/>
          <a:stretch/>
        </p:blipFill>
        <p:spPr>
          <a:xfrm>
            <a:off x="161481" y="769738"/>
            <a:ext cx="5487676" cy="2780016"/>
          </a:xfrm>
          <a:prstGeom prst="rect">
            <a:avLst/>
          </a:prstGeom>
        </p:spPr>
      </p:pic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xmlns="" id="{C6B4DDC0-0CD0-45EE-B61F-4A3E125B5008}"/>
              </a:ext>
            </a:extLst>
          </p:cNvPr>
          <p:cNvGraphicFramePr>
            <a:graphicFrameLocks noGrp="1"/>
          </p:cNvGraphicFramePr>
          <p:nvPr/>
        </p:nvGraphicFramePr>
        <p:xfrm>
          <a:off x="541540" y="2908833"/>
          <a:ext cx="4172503" cy="6400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172503">
                  <a:extLst>
                    <a:ext uri="{9D8B030D-6E8A-4147-A177-3AD203B41FA5}">
                      <a16:colId xmlns:a16="http://schemas.microsoft.com/office/drawing/2014/main" xmlns="" val="2562891028"/>
                    </a:ext>
                  </a:extLst>
                </a:gridCol>
              </a:tblGrid>
              <a:tr h="4907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800" b="1" u="sng" dirty="0" err="1">
                          <a:solidFill>
                            <a:schemeClr val="tx1"/>
                          </a:solidFill>
                          <a:latin typeface="Copperplate Gothic Bold" panose="020E0705020206020404" pitchFamily="34" charset="0"/>
                          <a:cs typeface="Times New Roman" pitchFamily="18" charset="0"/>
                        </a:rPr>
                        <a:t>Dia</a:t>
                      </a:r>
                      <a:r>
                        <a:rPr lang="en-US" sz="1800" b="1" u="sng" dirty="0">
                          <a:solidFill>
                            <a:schemeClr val="tx1"/>
                          </a:solidFill>
                          <a:latin typeface="Copperplate Gothic Bold" panose="020E0705020206020404" pitchFamily="34" charset="0"/>
                          <a:cs typeface="Times New Roman" pitchFamily="18" charset="0"/>
                        </a:rPr>
                        <a:t> wise placing of steel bars</a:t>
                      </a:r>
                      <a:endParaRPr lang="fr-FR" sz="1800" b="1" u="sng" dirty="0">
                        <a:solidFill>
                          <a:schemeClr val="tx1"/>
                        </a:solidFill>
                        <a:latin typeface="Copperplate Gothic Bold" panose="020E0705020206020404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fr-FR" sz="1800" b="1" u="sng" dirty="0">
                          <a:solidFill>
                            <a:schemeClr val="tx1"/>
                          </a:solidFill>
                          <a:latin typeface="Copperplate Gothic Bold" panose="020E0705020206020404" pitchFamily="34" charset="0"/>
                          <a:cs typeface="Times New Roman" pitchFamily="18" charset="0"/>
                        </a:rPr>
                        <a:t>Site:- Torrent </a:t>
                      </a:r>
                      <a:r>
                        <a:rPr lang="fr-FR" sz="1800" b="1" u="sng" dirty="0" err="1">
                          <a:solidFill>
                            <a:schemeClr val="tx1"/>
                          </a:solidFill>
                          <a:latin typeface="Copperplate Gothic Bold" panose="020E0705020206020404" pitchFamily="34" charset="0"/>
                          <a:cs typeface="Times New Roman" pitchFamily="18" charset="0"/>
                        </a:rPr>
                        <a:t>katargam</a:t>
                      </a:r>
                      <a:endParaRPr lang="en-US" sz="1800" b="1" u="sng" dirty="0">
                        <a:solidFill>
                          <a:schemeClr val="tx1"/>
                        </a:solidFill>
                        <a:latin typeface="Copperplate Gothic Bold" panose="020E0705020206020404" pitchFamily="34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75532584"/>
                  </a:ext>
                </a:extLst>
              </a:tr>
            </a:tbl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3241CA85-3032-4856-9B90-249B90BE950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27" r="10012"/>
          <a:stretch/>
        </p:blipFill>
        <p:spPr>
          <a:xfrm>
            <a:off x="8876011" y="676818"/>
            <a:ext cx="3105578" cy="247751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F6199B2B-048E-44C2-BBEB-8899B0F191B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49" r="21497"/>
          <a:stretch/>
        </p:blipFill>
        <p:spPr>
          <a:xfrm>
            <a:off x="6249880" y="676818"/>
            <a:ext cx="3039269" cy="2477514"/>
          </a:xfrm>
          <a:prstGeom prst="rect">
            <a:avLst/>
          </a:prstGeom>
        </p:spPr>
      </p:pic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xmlns="" id="{D9AD34B8-3A69-423B-9169-EFD022B40C08}"/>
              </a:ext>
            </a:extLst>
          </p:cNvPr>
          <p:cNvGraphicFramePr>
            <a:graphicFrameLocks noGrp="1"/>
          </p:cNvGraphicFramePr>
          <p:nvPr/>
        </p:nvGraphicFramePr>
        <p:xfrm>
          <a:off x="6986730" y="2627709"/>
          <a:ext cx="4344288" cy="5791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344288">
                  <a:extLst>
                    <a:ext uri="{9D8B030D-6E8A-4147-A177-3AD203B41FA5}">
                      <a16:colId xmlns:a16="http://schemas.microsoft.com/office/drawing/2014/main" xmlns="" val="2562891028"/>
                    </a:ext>
                  </a:extLst>
                </a:gridCol>
              </a:tblGrid>
              <a:tr h="5612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fr-FR" sz="1600" b="1" u="sng" dirty="0" err="1">
                          <a:solidFill>
                            <a:schemeClr val="tx1"/>
                          </a:solidFill>
                          <a:latin typeface="Copperplate Gothic Bold" panose="020E0705020206020404" pitchFamily="34" charset="0"/>
                          <a:cs typeface="Times New Roman" pitchFamily="18" charset="0"/>
                        </a:rPr>
                        <a:t>Motivational</a:t>
                      </a:r>
                      <a:r>
                        <a:rPr lang="fr-FR" sz="1600" b="1" u="sng" dirty="0">
                          <a:solidFill>
                            <a:schemeClr val="tx1"/>
                          </a:solidFill>
                          <a:latin typeface="Copperplate Gothic Bold" panose="020E0705020206020404" pitchFamily="34" charset="0"/>
                          <a:cs typeface="Times New Roman" pitchFamily="18" charset="0"/>
                        </a:rPr>
                        <a:t> /</a:t>
                      </a:r>
                      <a:r>
                        <a:rPr lang="fr-FR" sz="1600" b="1" u="sng" dirty="0" err="1">
                          <a:solidFill>
                            <a:schemeClr val="tx1"/>
                          </a:solidFill>
                          <a:latin typeface="Copperplate Gothic Bold" panose="020E0705020206020404" pitchFamily="34" charset="0"/>
                          <a:cs typeface="Times New Roman" pitchFamily="18" charset="0"/>
                        </a:rPr>
                        <a:t>awareness</a:t>
                      </a:r>
                      <a:r>
                        <a:rPr lang="fr-FR" sz="1600" b="1" u="sng" dirty="0">
                          <a:solidFill>
                            <a:schemeClr val="tx1"/>
                          </a:solidFill>
                          <a:latin typeface="Copperplate Gothic Bold" panose="020E0705020206020404" pitchFamily="34" charset="0"/>
                          <a:cs typeface="Times New Roman" pitchFamily="18" charset="0"/>
                        </a:rPr>
                        <a:t> program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fr-FR" sz="1600" b="1" u="sng" dirty="0">
                          <a:solidFill>
                            <a:schemeClr val="tx1"/>
                          </a:solidFill>
                          <a:latin typeface="Copperplate Gothic Bold" panose="020E0705020206020404" pitchFamily="34" charset="0"/>
                          <a:cs typeface="Times New Roman" pitchFamily="18" charset="0"/>
                        </a:rPr>
                        <a:t>Site:- </a:t>
                      </a:r>
                      <a:r>
                        <a:rPr lang="fr-FR" sz="1600" b="1" u="sng" dirty="0" err="1">
                          <a:solidFill>
                            <a:schemeClr val="tx1"/>
                          </a:solidFill>
                          <a:latin typeface="Copperplate Gothic Bold" panose="020E0705020206020404" pitchFamily="34" charset="0"/>
                          <a:cs typeface="Times New Roman" pitchFamily="18" charset="0"/>
                        </a:rPr>
                        <a:t>sun</a:t>
                      </a:r>
                      <a:r>
                        <a:rPr lang="fr-FR" sz="1600" b="1" u="sng" dirty="0">
                          <a:solidFill>
                            <a:schemeClr val="tx1"/>
                          </a:solidFill>
                          <a:latin typeface="Copperplate Gothic Bold" panose="020E0705020206020404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fr-FR" sz="1600" b="1" u="sng" dirty="0" err="1">
                          <a:solidFill>
                            <a:schemeClr val="tx1"/>
                          </a:solidFill>
                          <a:latin typeface="Copperplate Gothic Bold" panose="020E0705020206020404" pitchFamily="34" charset="0"/>
                          <a:cs typeface="Times New Roman" pitchFamily="18" charset="0"/>
                        </a:rPr>
                        <a:t>atmosphere</a:t>
                      </a:r>
                      <a:endParaRPr lang="en-US" sz="1600" b="1" u="sng" dirty="0">
                        <a:solidFill>
                          <a:schemeClr val="tx1"/>
                        </a:solidFill>
                        <a:latin typeface="Copperplate Gothic Bold" panose="020E0705020206020404" pitchFamily="34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75532584"/>
                  </a:ext>
                </a:extLst>
              </a:tr>
            </a:tbl>
          </a:graphicData>
        </a:graphic>
      </p:graphicFrame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8C117C3B-6E20-4F77-BC04-2BF682A2BA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46" y="3565292"/>
            <a:ext cx="5530600" cy="2561034"/>
          </a:xfrm>
          <a:prstGeom prst="rect">
            <a:avLst/>
          </a:prstGeom>
        </p:spPr>
      </p:pic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xmlns="" id="{11DCB965-473C-462D-97DA-CE3E4D15AB67}"/>
              </a:ext>
            </a:extLst>
          </p:cNvPr>
          <p:cNvGraphicFramePr>
            <a:graphicFrameLocks noGrp="1"/>
          </p:cNvGraphicFramePr>
          <p:nvPr/>
        </p:nvGraphicFramePr>
        <p:xfrm>
          <a:off x="551898" y="5555864"/>
          <a:ext cx="3629486" cy="6400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629486">
                  <a:extLst>
                    <a:ext uri="{9D8B030D-6E8A-4147-A177-3AD203B41FA5}">
                      <a16:colId xmlns:a16="http://schemas.microsoft.com/office/drawing/2014/main" xmlns="" val="2562891028"/>
                    </a:ext>
                  </a:extLst>
                </a:gridCol>
              </a:tblGrid>
              <a:tr h="4907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800" b="1" u="sng" dirty="0">
                          <a:solidFill>
                            <a:schemeClr val="tx1"/>
                          </a:solidFill>
                          <a:latin typeface="Copperplate Gothic Bold" panose="020E0705020206020404" pitchFamily="34" charset="0"/>
                          <a:cs typeface="Times New Roman" pitchFamily="18" charset="0"/>
                        </a:rPr>
                        <a:t>Job specific training</a:t>
                      </a:r>
                      <a:endParaRPr lang="fr-FR" sz="1800" b="1" u="sng" dirty="0">
                        <a:solidFill>
                          <a:schemeClr val="tx1"/>
                        </a:solidFill>
                        <a:latin typeface="Copperplate Gothic Bold" panose="020E0705020206020404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fr-FR" sz="1800" b="1" u="sng" dirty="0">
                          <a:solidFill>
                            <a:schemeClr val="tx1"/>
                          </a:solidFill>
                          <a:latin typeface="Copperplate Gothic Bold" panose="020E0705020206020404" pitchFamily="34" charset="0"/>
                          <a:cs typeface="Times New Roman" pitchFamily="18" charset="0"/>
                        </a:rPr>
                        <a:t>Site:- </a:t>
                      </a:r>
                      <a:r>
                        <a:rPr lang="fr-FR" sz="1800" b="1" u="sng" dirty="0" err="1">
                          <a:solidFill>
                            <a:schemeClr val="tx1"/>
                          </a:solidFill>
                          <a:latin typeface="Copperplate Gothic Bold" panose="020E0705020206020404" pitchFamily="34" charset="0"/>
                          <a:cs typeface="Times New Roman" pitchFamily="18" charset="0"/>
                        </a:rPr>
                        <a:t>sun</a:t>
                      </a:r>
                      <a:r>
                        <a:rPr lang="fr-FR" sz="1800" b="1" u="sng" dirty="0">
                          <a:solidFill>
                            <a:schemeClr val="tx1"/>
                          </a:solidFill>
                          <a:latin typeface="Copperplate Gothic Bold" panose="020E0705020206020404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fr-FR" sz="1800" b="1" u="sng" dirty="0" err="1">
                          <a:solidFill>
                            <a:schemeClr val="tx1"/>
                          </a:solidFill>
                          <a:latin typeface="Copperplate Gothic Bold" panose="020E0705020206020404" pitchFamily="34" charset="0"/>
                          <a:cs typeface="Times New Roman" pitchFamily="18" charset="0"/>
                        </a:rPr>
                        <a:t>atmosphere</a:t>
                      </a:r>
                      <a:endParaRPr lang="en-US" sz="1800" b="1" u="sng" dirty="0">
                        <a:solidFill>
                          <a:schemeClr val="tx1"/>
                        </a:solidFill>
                        <a:latin typeface="Copperplate Gothic Bold" panose="020E0705020206020404" pitchFamily="34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75532584"/>
                  </a:ext>
                </a:extLst>
              </a:tr>
            </a:tbl>
          </a:graphicData>
        </a:graphic>
      </p:graphicFrame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93605672-CFA4-4774-8696-5F2A16875CC6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23" b="7616"/>
          <a:stretch/>
        </p:blipFill>
        <p:spPr>
          <a:xfrm>
            <a:off x="6872790" y="3194766"/>
            <a:ext cx="5108799" cy="2916798"/>
          </a:xfrm>
          <a:prstGeom prst="rect">
            <a:avLst/>
          </a:prstGeom>
        </p:spPr>
      </p:pic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xmlns="" id="{334FFE91-373A-45BA-B8DB-5BD519B791ED}"/>
              </a:ext>
            </a:extLst>
          </p:cNvPr>
          <p:cNvGraphicFramePr>
            <a:graphicFrameLocks noGrp="1"/>
          </p:cNvGraphicFramePr>
          <p:nvPr/>
        </p:nvGraphicFramePr>
        <p:xfrm>
          <a:off x="6986730" y="5592852"/>
          <a:ext cx="4830811" cy="6400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830811">
                  <a:extLst>
                    <a:ext uri="{9D8B030D-6E8A-4147-A177-3AD203B41FA5}">
                      <a16:colId xmlns:a16="http://schemas.microsoft.com/office/drawing/2014/main" xmlns="" val="2562891028"/>
                    </a:ext>
                  </a:extLst>
                </a:gridCol>
              </a:tblGrid>
              <a:tr h="4907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800" b="1" u="sng" dirty="0">
                          <a:solidFill>
                            <a:schemeClr val="tx1"/>
                          </a:solidFill>
                          <a:latin typeface="Copperplate Gothic Bold" panose="020E0705020206020404" pitchFamily="34" charset="0"/>
                          <a:cs typeface="Times New Roman" pitchFamily="18" charset="0"/>
                        </a:rPr>
                        <a:t>Proper </a:t>
                      </a:r>
                      <a:r>
                        <a:rPr lang="en-US" sz="1800" b="1" u="sng" dirty="0" err="1">
                          <a:solidFill>
                            <a:schemeClr val="tx1"/>
                          </a:solidFill>
                          <a:latin typeface="Copperplate Gothic Bold" panose="020E0705020206020404" pitchFamily="34" charset="0"/>
                          <a:cs typeface="Times New Roman" pitchFamily="18" charset="0"/>
                        </a:rPr>
                        <a:t>ppe’s</a:t>
                      </a:r>
                      <a:r>
                        <a:rPr lang="en-US" sz="1800" b="1" u="sng" dirty="0">
                          <a:solidFill>
                            <a:schemeClr val="tx1"/>
                          </a:solidFill>
                          <a:latin typeface="Copperplate Gothic Bold" panose="020E0705020206020404" pitchFamily="34" charset="0"/>
                          <a:cs typeface="Times New Roman" pitchFamily="18" charset="0"/>
                        </a:rPr>
                        <a:t> for material shifting</a:t>
                      </a:r>
                      <a:endParaRPr lang="fr-FR" sz="1800" b="1" u="sng" dirty="0">
                        <a:solidFill>
                          <a:schemeClr val="tx1"/>
                        </a:solidFill>
                        <a:latin typeface="Copperplate Gothic Bold" panose="020E0705020206020404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fr-FR" sz="1800" b="1" u="sng" dirty="0">
                          <a:solidFill>
                            <a:schemeClr val="tx1"/>
                          </a:solidFill>
                          <a:latin typeface="Copperplate Gothic Bold" panose="020E0705020206020404" pitchFamily="34" charset="0"/>
                          <a:cs typeface="Times New Roman" pitchFamily="18" charset="0"/>
                        </a:rPr>
                        <a:t>Site:- torrent </a:t>
                      </a:r>
                      <a:r>
                        <a:rPr lang="fr-FR" sz="1800" b="1" u="sng" dirty="0" err="1">
                          <a:solidFill>
                            <a:schemeClr val="tx1"/>
                          </a:solidFill>
                          <a:latin typeface="Copperplate Gothic Bold" panose="020E0705020206020404" pitchFamily="34" charset="0"/>
                          <a:cs typeface="Times New Roman" pitchFamily="18" charset="0"/>
                        </a:rPr>
                        <a:t>varracha</a:t>
                      </a:r>
                      <a:endParaRPr lang="en-US" sz="1800" b="1" u="sng" dirty="0">
                        <a:solidFill>
                          <a:schemeClr val="tx1"/>
                        </a:solidFill>
                        <a:latin typeface="Copperplate Gothic Bold" panose="020E0705020206020404" pitchFamily="34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755325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918480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5806915D9767D45AD87786D6A488A57" ma:contentTypeVersion="13" ma:contentTypeDescription="Create a new document." ma:contentTypeScope="" ma:versionID="2d2c1e487a9ddf7c9d3bbb4ab1c0faa5">
  <xsd:schema xmlns:xsd="http://www.w3.org/2001/XMLSchema" xmlns:xs="http://www.w3.org/2001/XMLSchema" xmlns:p="http://schemas.microsoft.com/office/2006/metadata/properties" xmlns:ns2="7da7bab2-df66-4060-a0bd-ef6b5db8de56" xmlns:ns3="520ab48b-738c-4b5f-962e-785972c7addc" targetNamespace="http://schemas.microsoft.com/office/2006/metadata/properties" ma:root="true" ma:fieldsID="713d970f3acd2dc61c5727bd151a3def" ns2:_="" ns3:_="">
    <xsd:import namespace="7da7bab2-df66-4060-a0bd-ef6b5db8de56"/>
    <xsd:import namespace="520ab48b-738c-4b5f-962e-785972c7add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a7bab2-df66-4060-a0bd-ef6b5db8de5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c5cd4887-d041-47b7-83f5-4b9806e4175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0ab48b-738c-4b5f-962e-785972c7addc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51eb9351-0612-4050-a642-8047678be4e9}" ma:internalName="TaxCatchAll" ma:showField="CatchAllData" ma:web="520ab48b-738c-4b5f-962e-785972c7add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7da7bab2-df66-4060-a0bd-ef6b5db8de56">
      <Terms xmlns="http://schemas.microsoft.com/office/infopath/2007/PartnerControls"/>
    </lcf76f155ced4ddcb4097134ff3c332f>
    <TaxCatchAll xmlns="520ab48b-738c-4b5f-962e-785972c7addc" xsi:nil="true"/>
  </documentManagement>
</p:properties>
</file>

<file path=customXml/itemProps1.xml><?xml version="1.0" encoding="utf-8"?>
<ds:datastoreItem xmlns:ds="http://schemas.openxmlformats.org/officeDocument/2006/customXml" ds:itemID="{21C17743-AA0B-44F3-9A5E-58792048A1BC}"/>
</file>

<file path=customXml/itemProps2.xml><?xml version="1.0" encoding="utf-8"?>
<ds:datastoreItem xmlns:ds="http://schemas.openxmlformats.org/officeDocument/2006/customXml" ds:itemID="{3C20D43E-FCB7-4AC9-82A1-AC6E58711F16}"/>
</file>

<file path=customXml/itemProps3.xml><?xml version="1.0" encoding="utf-8"?>
<ds:datastoreItem xmlns:ds="http://schemas.openxmlformats.org/officeDocument/2006/customXml" ds:itemID="{CE65CB27-9155-467B-9E4F-2DAFC8764A44}"/>
</file>

<file path=docProps/app.xml><?xml version="1.0" encoding="utf-8"?>
<Properties xmlns="http://schemas.openxmlformats.org/officeDocument/2006/extended-properties" xmlns:vt="http://schemas.openxmlformats.org/officeDocument/2006/docPropsVTypes">
  <TotalTime>1467</TotalTime>
  <Words>141</Words>
  <Application>Microsoft Office PowerPoint</Application>
  <PresentationFormat>Widescreen</PresentationFormat>
  <Paragraphs>39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Copperplate Gothic Bold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 Tech Projects Private Limited</dc:title>
  <dc:creator>Admin</dc:creator>
  <cp:lastModifiedBy>Rahul Patil</cp:lastModifiedBy>
  <cp:revision>101</cp:revision>
  <dcterms:created xsi:type="dcterms:W3CDTF">2021-08-03T04:22:14Z</dcterms:created>
  <dcterms:modified xsi:type="dcterms:W3CDTF">2022-05-03T10:53:54Z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0x01010075806915D9767D45AD87786D6A488A57</vt:lpwstr>
  </property>
</Properties>
</file>