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362" r:id="rId2"/>
    <p:sldId id="3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UN" initials="A" lastIdx="1" clrIdx="0">
    <p:extLst>
      <p:ext uri="{19B8F6BF-5375-455C-9EA6-DF929625EA0E}">
        <p15:presenceInfo xmlns:p15="http://schemas.microsoft.com/office/powerpoint/2012/main" userId="3a28dfc5d3adf2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commentAuthors" Target="commentAuthors.xml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C7EB0EB-6C10-48FE-988B-5D1C209A44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AF695EC-88EE-4B75-9E12-82641CFF31B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6BF07-77E9-4BD1-8663-928BDFD5A659}" type="datetimeFigureOut">
              <a:rPr lang="en-IN" smtClean="0"/>
              <a:t>03/05/2022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55118A2E-15B4-4E8B-9FE4-2EB23421B8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7C893061-5613-4DE6-B234-D7D25B09E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55A123-6ADB-4D5E-9C0B-F973675010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791588A-5764-469D-80F7-4FF160DD5C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61A63-B2F9-4E97-B2AA-D4E124198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25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71F6-E5B3-414A-9E0F-B86776E89CE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701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71F6-E5B3-414A-9E0F-B86776E89CE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06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BF5ED3-17F1-48BD-AEAE-D6EB49199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D3245F2-606C-4969-B91C-D7B4986DB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07958B-1C75-4E28-AD2E-FA22D8DE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75E09-4B7F-48D3-92F8-AB21B679B6F6}" type="datetime1">
              <a:rPr lang="en-IN" smtClean="0"/>
              <a:t>03/05/2022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1F0E79-6AF0-4CA5-934E-EB143DDD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15EBFB-7244-4AD0-B1DD-97316629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16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663343-0BE5-41C9-9AA5-BCFD981D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AB56FA9-3363-4527-AB95-FC6BB8801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588E27-FDF1-4AC6-9797-F80A946B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E93AA-733E-4AD8-A193-DFE6781C6FA9}" type="datetime1">
              <a:rPr lang="en-IN" smtClean="0"/>
              <a:t>03/05/2022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0A95FF-42AD-436C-AC3F-2D92E1D9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3403F9-7BBF-4AB0-A2D5-B642F488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70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A258CF5-CB5C-439E-B715-4CECAB2A5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8C89CDA-B946-4E6D-AB14-599290194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80469D-6F83-49B5-B017-D19BA0EA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B82B-2B6E-40E7-A097-2945D9E58FEC}" type="datetime1">
              <a:rPr lang="en-IN" smtClean="0"/>
              <a:t>03/05/2022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FB14D5-3019-4FEF-AB75-B26E6DFB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4DBEB6-B6DD-4DD1-9F52-6A2410DA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24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FC32F2-3D16-41D1-BD6D-9573BAB6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DD3C88-9846-4543-BA4F-FFC76A5B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5D76FD-2BD0-448A-955B-919A88A1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E9D4-65AA-409A-AF4F-E689372F22BF}" type="datetime1">
              <a:rPr lang="en-IN" smtClean="0"/>
              <a:t>03/05/2022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E0E55C-B756-46A6-9807-15572DEA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56CA9E-56E3-4CDF-AB50-A1B1DC9C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91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FC698-506E-442F-84C7-82FB8484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6524DA-8162-4571-A687-EB69E726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DA5587-8AA0-4D6F-AFBD-8AD4F5FF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4E99-6714-48E9-9ABC-5ACD92D51F55}" type="datetime1">
              <a:rPr lang="en-IN" smtClean="0"/>
              <a:t>03/05/2022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89D1FA-6E71-4EB5-A564-849021E3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1AD52A-4CEF-4CFB-8105-35115D30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77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1CF6BB-6B8D-4DB3-891D-AAE077B1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55BBC5-4C0A-4751-B010-4D3430209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FC9307-5286-42DE-90FA-3213EE3E8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054CD4-8FF2-48E5-8AB2-5DFAD0FF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1E06-9CDC-4B9F-BD71-4D942C4AC5D1}" type="datetime1">
              <a:rPr lang="en-IN" smtClean="0"/>
              <a:t>03/05/2022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71D215-5CAE-40C2-9F19-30C80C25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ACEB956-B4E9-42BC-88F1-D827DC84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35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B19351-D115-4B81-907A-0AA7CE98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01BD558-BDBB-4FD8-9830-7BF8363F1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614F36F-7A40-4837-939D-5A03581E0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7AA7462-D44F-468C-B145-7E8EFEACF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98A87B3-1D8E-4EEC-9EFE-A9CD228FC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49208DF-33E4-4377-B2EE-1ACE9D2D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94E08-C9BB-416E-B495-3C1DA3FA3093}" type="datetime1">
              <a:rPr lang="en-IN" smtClean="0"/>
              <a:t>03/05/2022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0074460-86ED-4392-B934-37D6DE60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95426B1-4A70-4688-865E-72F0A8B1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98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D30826-7D59-4501-B04A-B7A1572B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B76401C-8B0C-4B88-84E2-52EA2BC3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5C2E-1DC2-4CC1-81E5-50681C6B0E8B}" type="datetime1">
              <a:rPr lang="en-IN" smtClean="0"/>
              <a:t>03/05/2022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DD1E8E-3F63-44D7-8895-194EB882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61CD3F-9B27-4E8A-B051-15A0537D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28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966EDB7-44F5-4FD5-A257-21FA831C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A0B8-F124-4696-BC99-C626553E06F8}" type="datetime1">
              <a:rPr lang="en-IN" smtClean="0"/>
              <a:t>03/05/2022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674AAF6-2913-4071-8FF4-EBF09749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162B2FC-2BB9-404F-BE03-C13DD411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33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9264A-02BC-4B69-A347-5270DDB97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E5DCCA-9E89-4B1B-BC6F-CA5E4A15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B03D3AA-CC3C-4A3D-99D8-518CCBC1C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51295F7-E89C-447C-9B17-1D2B77BC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45E4-154B-4017-A9BC-98237F0F633D}" type="datetime1">
              <a:rPr lang="en-IN" smtClean="0"/>
              <a:t>03/05/2022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E28264-B48F-4F04-B85B-052729E1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75916E-5BB7-4BEB-9765-470A57BF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464895-A49C-48E4-A8D0-3BC4559B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B3464EA-B139-42F9-93EE-A29255546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4C427D-107B-4017-AE8C-5A743982E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48457A-E8B6-4EF3-9709-DE8D22E0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FB0C-292A-4D02-B6AA-4DEDF24C5CF9}" type="datetime1">
              <a:rPr lang="en-IN" smtClean="0"/>
              <a:t>03/05/2022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DAD4BA9-EE63-4CFB-B462-3A2A5359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79E57D-4153-4EDB-B07A-648430E7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50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8847F24-474A-4213-82C4-7F4F9CF68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B124F9-789F-45A9-83FA-BDC5AC3DE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B80CF7-0D64-484B-AD9E-4AA0ED874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683E7-BE0F-4BA8-98B8-9CBEA60C0FB1}" type="datetime1">
              <a:rPr lang="en-IN" smtClean="0"/>
              <a:t>03/05/2022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686D2E-C0D6-4083-8836-44AFD5A5F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B784BB-B679-41AD-9F8E-51B2F5E03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1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Diagonal Corner Rectangle 9"/>
          <p:cNvSpPr/>
          <p:nvPr/>
        </p:nvSpPr>
        <p:spPr>
          <a:xfrm>
            <a:off x="10942878" y="6283842"/>
            <a:ext cx="1092576" cy="414025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3845" y="6236378"/>
            <a:ext cx="114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>
            <a:off x="210656" y="122320"/>
            <a:ext cx="5805680" cy="490743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PHOTOS OF GOOD PRACTICES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76011" y="6332742"/>
            <a:ext cx="2743200" cy="365125"/>
          </a:xfrm>
        </p:spPr>
        <p:txBody>
          <a:bodyPr/>
          <a:lstStyle/>
          <a:p>
            <a:fld id="{3844EA54-72AC-4808-A27F-31C1BDA4BACC}" type="slidenum">
              <a:rPr lang="en-IN" sz="2400" smtClean="0">
                <a:solidFill>
                  <a:schemeClr val="tx1"/>
                </a:solidFill>
              </a:rPr>
              <a:t>1</a:t>
            </a:fld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210656" y="6283842"/>
            <a:ext cx="6927899" cy="414721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A3B7A1F-B7E0-4A6A-9B3A-AD830D7A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96" y="6127167"/>
            <a:ext cx="1757227" cy="58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 Diagonal Corner Rectangle 12"/>
          <p:cNvSpPr/>
          <p:nvPr/>
        </p:nvSpPr>
        <p:spPr>
          <a:xfrm>
            <a:off x="7202833" y="6291575"/>
            <a:ext cx="3678865" cy="41472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REVIEW MEETING – SAFETY REVIEW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4" name="Parallelogram 13"/>
          <p:cNvSpPr/>
          <p:nvPr/>
        </p:nvSpPr>
        <p:spPr>
          <a:xfrm>
            <a:off x="333238" y="5612692"/>
            <a:ext cx="11259101" cy="490743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PHOTOS OF GOOD PRACTICES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7B8238B-4F12-4F2F-8115-7EE83106B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38" y="722273"/>
            <a:ext cx="5570412" cy="24467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7652CBD-1155-42EB-ABEC-5AF8158B16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2"/>
          <a:stretch/>
        </p:blipFill>
        <p:spPr>
          <a:xfrm>
            <a:off x="6569477" y="586346"/>
            <a:ext cx="5411868" cy="2618563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xmlns="" id="{E26D0C21-FF9D-4DC2-A671-04B2A2398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130966"/>
              </p:ext>
            </p:extLst>
          </p:nvPr>
        </p:nvGraphicFramePr>
        <p:xfrm>
          <a:off x="1802628" y="2716476"/>
          <a:ext cx="1419968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19968">
                  <a:extLst>
                    <a:ext uri="{9D8B030D-6E8A-4147-A177-3AD203B41FA5}">
                      <a16:colId xmlns:a16="http://schemas.microsoft.com/office/drawing/2014/main" xmlns="" val="2562891028"/>
                    </a:ext>
                  </a:extLst>
                </a:gridCol>
              </a:tblGrid>
              <a:tr h="259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8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Mass TBT</a:t>
                      </a:r>
                      <a:endParaRPr lang="en-US" sz="1800" b="1" u="sng" dirty="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553258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D9D63043-F7F4-4AE7-A64A-C16249FFF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017969"/>
              </p:ext>
            </p:extLst>
          </p:nvPr>
        </p:nvGraphicFramePr>
        <p:xfrm>
          <a:off x="8424909" y="2788973"/>
          <a:ext cx="2885243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85243">
                  <a:extLst>
                    <a:ext uri="{9D8B030D-6E8A-4147-A177-3AD203B41FA5}">
                      <a16:colId xmlns:a16="http://schemas.microsoft.com/office/drawing/2014/main" xmlns="" val="2562891028"/>
                    </a:ext>
                  </a:extLst>
                </a:gridCol>
              </a:tblGrid>
              <a:tr h="259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8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Job </a:t>
                      </a:r>
                      <a:r>
                        <a:rPr lang="fr-FR" sz="1800" b="1" u="sng" dirty="0" err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specific</a:t>
                      </a:r>
                      <a:r>
                        <a:rPr lang="fr-FR" sz="18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 training</a:t>
                      </a:r>
                      <a:endParaRPr lang="en-US" sz="1800" b="1" u="sng" dirty="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5532584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DF36B1F1-D54E-4805-8FAA-8D16C8C2B7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8"/>
          <a:stretch/>
        </p:blipFill>
        <p:spPr>
          <a:xfrm>
            <a:off x="333238" y="3174472"/>
            <a:ext cx="5570412" cy="23907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09840E5-D871-4853-8027-C77C2ED4DC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77" y="3231454"/>
            <a:ext cx="5465978" cy="2276792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xmlns="" id="{ED2F68D2-A570-4B34-9BE2-0AC6D5684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801950"/>
              </p:ext>
            </p:extLst>
          </p:nvPr>
        </p:nvGraphicFramePr>
        <p:xfrm>
          <a:off x="7776839" y="5151915"/>
          <a:ext cx="3166039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6039">
                  <a:extLst>
                    <a:ext uri="{9D8B030D-6E8A-4147-A177-3AD203B41FA5}">
                      <a16:colId xmlns:a16="http://schemas.microsoft.com/office/drawing/2014/main" xmlns="" val="2562891028"/>
                    </a:ext>
                  </a:extLst>
                </a:gridCol>
              </a:tblGrid>
              <a:tr h="2595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800" b="1" u="sng" dirty="0" err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Proper</a:t>
                      </a:r>
                      <a:r>
                        <a:rPr lang="fr-FR" sz="18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800" b="1" u="sng" dirty="0" err="1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access</a:t>
                      </a:r>
                      <a:r>
                        <a:rPr lang="fr-FR" sz="1800" b="1" u="sng" dirty="0">
                          <a:solidFill>
                            <a:schemeClr val="tx1"/>
                          </a:solidFill>
                          <a:latin typeface="Copperplate Gothic Bold" panose="020E0705020206020404" pitchFamily="34" charset="0"/>
                          <a:cs typeface="Times New Roman" pitchFamily="18" charset="0"/>
                        </a:rPr>
                        <a:t>/route</a:t>
                      </a:r>
                      <a:endParaRPr lang="en-US" sz="1800" b="1" u="sng" dirty="0">
                        <a:solidFill>
                          <a:schemeClr val="tx1"/>
                        </a:solidFill>
                        <a:latin typeface="Copperplate Gothic Bold" panose="020E0705020206020404" pitchFamily="34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5532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95258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Diagonal Corner Rectangle 9"/>
          <p:cNvSpPr/>
          <p:nvPr/>
        </p:nvSpPr>
        <p:spPr>
          <a:xfrm>
            <a:off x="10942878" y="6283842"/>
            <a:ext cx="1092576" cy="414025"/>
          </a:xfrm>
          <a:prstGeom prst="round2Diag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3845" y="6236378"/>
            <a:ext cx="114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>
            <a:off x="210656" y="122320"/>
            <a:ext cx="5805680" cy="490743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PHOTOS OF GOOD PRACTICES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76011" y="6332742"/>
            <a:ext cx="2743200" cy="365125"/>
          </a:xfrm>
        </p:spPr>
        <p:txBody>
          <a:bodyPr/>
          <a:lstStyle/>
          <a:p>
            <a:fld id="{3844EA54-72AC-4808-A27F-31C1BDA4BACC}" type="slidenum">
              <a:rPr lang="en-IN" sz="2400" smtClean="0">
                <a:solidFill>
                  <a:schemeClr val="tx1"/>
                </a:solidFill>
              </a:rPr>
              <a:t>2</a:t>
            </a:fld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210656" y="6283842"/>
            <a:ext cx="6927899" cy="414721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A3B7A1F-B7E0-4A6A-9B3A-AD830D7A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96" y="6127167"/>
            <a:ext cx="1757227" cy="58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 Diagonal Corner Rectangle 12"/>
          <p:cNvSpPr/>
          <p:nvPr/>
        </p:nvSpPr>
        <p:spPr>
          <a:xfrm>
            <a:off x="7202833" y="6291575"/>
            <a:ext cx="3678865" cy="41472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REVIEW MEETING – SAFETY REVIEW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67D670B-0BFB-4122-90F2-03A52F40B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922" y="969915"/>
            <a:ext cx="5653923" cy="49096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0119DB3-20C6-4DBA-8370-D4DAD935D2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62" y="969915"/>
            <a:ext cx="6124284" cy="498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0319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806915D9767D45AD87786D6A488A57" ma:contentTypeVersion="13" ma:contentTypeDescription="Create a new document." ma:contentTypeScope="" ma:versionID="2d2c1e487a9ddf7c9d3bbb4ab1c0faa5">
  <xsd:schema xmlns:xsd="http://www.w3.org/2001/XMLSchema" xmlns:xs="http://www.w3.org/2001/XMLSchema" xmlns:p="http://schemas.microsoft.com/office/2006/metadata/properties" xmlns:ns2="7da7bab2-df66-4060-a0bd-ef6b5db8de56" xmlns:ns3="520ab48b-738c-4b5f-962e-785972c7addc" targetNamespace="http://schemas.microsoft.com/office/2006/metadata/properties" ma:root="true" ma:fieldsID="713d970f3acd2dc61c5727bd151a3def" ns2:_="" ns3:_="">
    <xsd:import namespace="7da7bab2-df66-4060-a0bd-ef6b5db8de56"/>
    <xsd:import namespace="520ab48b-738c-4b5f-962e-785972c7ad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a7bab2-df66-4060-a0bd-ef6b5db8de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5cd4887-d041-47b7-83f5-4b9806e417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0ab48b-738c-4b5f-962e-785972c7addc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1eb9351-0612-4050-a642-8047678be4e9}" ma:internalName="TaxCatchAll" ma:showField="CatchAllData" ma:web="520ab48b-738c-4b5f-962e-785972c7ad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da7bab2-df66-4060-a0bd-ef6b5db8de56">
      <Terms xmlns="http://schemas.microsoft.com/office/infopath/2007/PartnerControls"/>
    </lcf76f155ced4ddcb4097134ff3c332f>
    <TaxCatchAll xmlns="520ab48b-738c-4b5f-962e-785972c7addc" xsi:nil="true"/>
  </documentManagement>
</p:properties>
</file>

<file path=customXml/itemProps1.xml><?xml version="1.0" encoding="utf-8"?>
<ds:datastoreItem xmlns:ds="http://schemas.openxmlformats.org/officeDocument/2006/customXml" ds:itemID="{49634642-10A0-4DF4-8BB8-E50E360EB9B5}"/>
</file>

<file path=customXml/itemProps2.xml><?xml version="1.0" encoding="utf-8"?>
<ds:datastoreItem xmlns:ds="http://schemas.openxmlformats.org/officeDocument/2006/customXml" ds:itemID="{4DE98777-325B-42E8-A8A0-D7CA5384A831}"/>
</file>

<file path=customXml/itemProps3.xml><?xml version="1.0" encoding="utf-8"?>
<ds:datastoreItem xmlns:ds="http://schemas.openxmlformats.org/officeDocument/2006/customXml" ds:itemID="{E4D38149-EA4D-407C-92B9-07EF91536CF1}"/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35</Words>
  <Application>Microsoft Office PowerPoint</Application>
  <PresentationFormat>Widescreen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Copperplate Gothic Bold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Tech Projects Private Limited</dc:title>
  <dc:creator>Admin</dc:creator>
  <cp:lastModifiedBy>Rahul Patil</cp:lastModifiedBy>
  <cp:revision>85</cp:revision>
  <dcterms:created xsi:type="dcterms:W3CDTF">2021-08-03T04:22:14Z</dcterms:created>
  <dcterms:modified xsi:type="dcterms:W3CDTF">2022-05-03T10:54:08Z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0x01010075806915D9767D45AD87786D6A488A57</vt:lpwstr>
  </property>
</Properties>
</file>