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7.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8.xml" ContentType="application/vnd.openxmlformats-officedocument.theme+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0.xml" ContentType="application/vnd.openxmlformats-officedocument.theme+xml"/>
  <Override PartName="/ppt/slideLayouts/slideLayout23.xml" ContentType="application/vnd.openxmlformats-officedocument.presentationml.slideLayout+xml"/>
  <Override PartName="/ppt/theme/theme11.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12.xml" ContentType="application/vnd.openxmlformats-officedocument.theme+xml"/>
  <Override PartName="/ppt/slideLayouts/slideLayout28.xml" ContentType="application/vnd.openxmlformats-officedocument.presentationml.slideLayout+xml"/>
  <Override PartName="/ppt/theme/theme1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14.xml" ContentType="application/vnd.openxmlformats-officedocument.theme+xml"/>
  <Override PartName="/ppt/slideLayouts/slideLayout33.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 id="2147483696" r:id="rId5"/>
    <p:sldMasterId id="2147483694" r:id="rId6"/>
    <p:sldMasterId id="2147483699" r:id="rId7"/>
    <p:sldMasterId id="2147483703" r:id="rId8"/>
    <p:sldMasterId id="2147483706" r:id="rId9"/>
    <p:sldMasterId id="2147483708" r:id="rId10"/>
    <p:sldMasterId id="2147483711" r:id="rId11"/>
    <p:sldMasterId id="2147483716" r:id="rId12"/>
    <p:sldMasterId id="2147483720" r:id="rId13"/>
    <p:sldMasterId id="2147483725" r:id="rId14"/>
    <p:sldMasterId id="2147483727" r:id="rId15"/>
    <p:sldMasterId id="2147483732" r:id="rId16"/>
    <p:sldMasterId id="2147483734" r:id="rId17"/>
    <p:sldMasterId id="2147483739" r:id="rId18"/>
  </p:sldMasterIdLst>
  <p:notesMasterIdLst>
    <p:notesMasterId r:id="rId34"/>
  </p:notesMasterIdLst>
  <p:handoutMasterIdLst>
    <p:handoutMasterId r:id="rId35"/>
  </p:handoutMasterIdLst>
  <p:sldIdLst>
    <p:sldId id="261" r:id="rId19"/>
    <p:sldId id="30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260"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3B5"/>
    <a:srgbClr val="36D6DE"/>
    <a:srgbClr val="00823B"/>
    <a:srgbClr val="F7F7A7"/>
    <a:srgbClr val="F58345"/>
    <a:srgbClr val="E3E3E3"/>
    <a:srgbClr val="F1CFAD"/>
    <a:srgbClr val="EEF3FA"/>
    <a:srgbClr val="FFB334"/>
    <a:srgbClr val="005B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71" autoAdjust="0"/>
  </p:normalViewPr>
  <p:slideViewPr>
    <p:cSldViewPr>
      <p:cViewPr varScale="1">
        <p:scale>
          <a:sx n="68" d="100"/>
          <a:sy n="68" d="100"/>
        </p:scale>
        <p:origin x="1452" y="72"/>
      </p:cViewPr>
      <p:guideLst>
        <p:guide orient="horz" pos="2160"/>
        <p:guide pos="2880"/>
      </p:guideLst>
    </p:cSldViewPr>
  </p:slideViewPr>
  <p:outlineViewPr>
    <p:cViewPr>
      <p:scale>
        <a:sx n="33" d="100"/>
        <a:sy n="33" d="100"/>
      </p:scale>
      <p:origin x="0" y="350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186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8.xml"/><Relationship Id="rId39" Type="http://schemas.openxmlformats.org/officeDocument/2006/relationships/tableStyles" Target="tableStyles.xml"/><Relationship Id="rId21" Type="http://schemas.openxmlformats.org/officeDocument/2006/relationships/slide" Target="slides/slide3.xml"/><Relationship Id="rId34"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2.xml"/><Relationship Id="rId29"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1.xml"/><Relationship Id="rId31"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handoutMaster" Target="handoutMasters/handoutMaster1.xml"/><Relationship Id="rId8" Type="http://schemas.openxmlformats.org/officeDocument/2006/relationships/slideMaster" Target="slideMasters/slideMaster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CDEB94-DCEA-4F9B-B1FA-510E31CBCED7}" type="datetimeFigureOut">
              <a:rPr lang="en-US" smtClean="0"/>
              <a:pPr/>
              <a:t>1/25/2018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9139DC-D08E-4F90-8260-58BF698F6CFD}" type="slidenum">
              <a:rPr lang="en-US" smtClean="0"/>
              <a:pPr/>
              <a:t>‹#›</a:t>
            </a:fld>
            <a:endParaRPr lang="en-US"/>
          </a:p>
        </p:txBody>
      </p:sp>
    </p:spTree>
    <p:extLst>
      <p:ext uri="{BB962C8B-B14F-4D97-AF65-F5344CB8AC3E}">
        <p14:creationId xmlns:p14="http://schemas.microsoft.com/office/powerpoint/2010/main" val="6591250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6C180BA-6382-486D-86E0-E591BA21F1BA}" type="slidenum">
              <a:rPr lang="en-US"/>
              <a:pPr>
                <a:defRPr/>
              </a:pPr>
              <a:t>‹#›</a:t>
            </a:fld>
            <a:endParaRPr lang="en-US" dirty="0"/>
          </a:p>
        </p:txBody>
      </p:sp>
    </p:spTree>
    <p:extLst>
      <p:ext uri="{BB962C8B-B14F-4D97-AF65-F5344CB8AC3E}">
        <p14:creationId xmlns:p14="http://schemas.microsoft.com/office/powerpoint/2010/main" val="17448772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1135340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9.xml"/><Relationship Id="rId4" Type="http://schemas.openxmlformats.org/officeDocument/2006/relationships/hyperlink" Target="http://www.yash.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11.xml"/><Relationship Id="rId4" Type="http://schemas.openxmlformats.org/officeDocument/2006/relationships/hyperlink" Target="http://www.yash.com/"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13.xml"/><Relationship Id="rId4" Type="http://schemas.openxmlformats.org/officeDocument/2006/relationships/hyperlink" Target="http://www.yash.com/"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15.xml"/><Relationship Id="rId4" Type="http://schemas.openxmlformats.org/officeDocument/2006/relationships/hyperlink" Target="http://www.yash.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Presented by : Pankaj Sharma</a:t>
            </a: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038600" y="3505200"/>
            <a:ext cx="4343400" cy="2084040"/>
          </a:xfrm>
          <a:prstGeom prst="rect">
            <a:avLst/>
          </a:prstGeom>
        </p:spPr>
        <p:txBody>
          <a:bodyPr/>
          <a:lstStyle>
            <a:lvl1pPr algn="r">
              <a:defRPr lang="en-IN" sz="2800" b="1" u="none" kern="1200" dirty="0">
                <a:solidFill>
                  <a:srgbClr val="E72929"/>
                </a:solidFill>
                <a:effectLst/>
                <a:latin typeface="Helvetica CE"/>
              </a:defRPr>
            </a:lvl1pPr>
          </a:lstStyle>
          <a:p>
            <a:r>
              <a:rPr lang="en-IN" sz="2400" dirty="0"/>
              <a:t>Accelerating Business Through </a:t>
            </a:r>
            <a:br>
              <a:rPr lang="en-IN" sz="2400" dirty="0"/>
            </a:br>
            <a:r>
              <a:rPr lang="en-IN" sz="2400" dirty="0"/>
              <a:t>Innovative Solutions</a:t>
            </a:r>
            <a:br>
              <a:rPr lang="en-IN" sz="2400" dirty="0"/>
            </a:br>
            <a:br>
              <a:rPr lang="en-IN" sz="2400" dirty="0"/>
            </a:br>
            <a:r>
              <a:rPr lang="en-IN" sz="1600" dirty="0">
                <a:solidFill>
                  <a:srgbClr val="762098"/>
                </a:solidFill>
              </a:rPr>
              <a:t>Option 2: Presented by ……….</a:t>
            </a:r>
            <a:br>
              <a:rPr lang="en-IN" sz="1600" dirty="0">
                <a:solidFill>
                  <a:srgbClr val="762098"/>
                </a:solidFill>
              </a:rPr>
            </a:br>
            <a:r>
              <a:rPr lang="en-IN" sz="1600" dirty="0">
                <a:solidFill>
                  <a:srgbClr val="762098"/>
                </a:solidFill>
              </a:rPr>
              <a:t>Consultant, YASH Technologies </a:t>
            </a:r>
            <a:br>
              <a:rPr lang="en-IN" sz="2400" dirty="0"/>
            </a:br>
            <a:br>
              <a:rPr lang="en-IN" sz="2400" dirty="0"/>
            </a:br>
            <a:endParaRPr lang="en-IN" sz="1800" b="1" u="none" kern="1200" dirty="0">
              <a:solidFill>
                <a:srgbClr val="E72929"/>
              </a:solidFill>
              <a:effectLst/>
              <a:latin typeface="Helvetica CE"/>
              <a:ea typeface="+mn-ea"/>
              <a:cs typeface="+mn-cs"/>
            </a:endParaRPr>
          </a:p>
        </p:txBody>
      </p:sp>
    </p:spTree>
    <p:extLst>
      <p:ext uri="{BB962C8B-B14F-4D97-AF65-F5344CB8AC3E}">
        <p14:creationId xmlns:p14="http://schemas.microsoft.com/office/powerpoint/2010/main" val="2814462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Presented by : Pankaj Sharma</a:t>
            </a:r>
          </a:p>
        </p:txBody>
      </p:sp>
    </p:spTree>
    <p:extLst>
      <p:ext uri="{BB962C8B-B14F-4D97-AF65-F5344CB8AC3E}">
        <p14:creationId xmlns:p14="http://schemas.microsoft.com/office/powerpoint/2010/main" val="231366558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Presented by : Pankaj Sharma</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a:t>Click to edit Master text styles</a:t>
            </a:r>
          </a:p>
        </p:txBody>
      </p:sp>
    </p:spTree>
    <p:extLst>
      <p:ext uri="{BB962C8B-B14F-4D97-AF65-F5344CB8AC3E}">
        <p14:creationId xmlns:p14="http://schemas.microsoft.com/office/powerpoint/2010/main" val="3951192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Presented by : Pankaj Sharma</a:t>
            </a:r>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3565676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Helvetica CE" pitchFamily="34" charset="0"/>
              </a:rPr>
              <a:t>www.yash.com</a:t>
            </a: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Tree>
    <p:extLst>
      <p:ext uri="{BB962C8B-B14F-4D97-AF65-F5344CB8AC3E}">
        <p14:creationId xmlns:p14="http://schemas.microsoft.com/office/powerpoint/2010/main" val="3240827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Tree>
    <p:extLst>
      <p:ext uri="{BB962C8B-B14F-4D97-AF65-F5344CB8AC3E}">
        <p14:creationId xmlns:p14="http://schemas.microsoft.com/office/powerpoint/2010/main" val="1226769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Presented by : Pankaj Sharma</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Tree>
    <p:extLst>
      <p:ext uri="{BB962C8B-B14F-4D97-AF65-F5344CB8AC3E}">
        <p14:creationId xmlns:p14="http://schemas.microsoft.com/office/powerpoint/2010/main" val="17516858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Presented by : Pankaj Sharma</a:t>
            </a:r>
          </a:p>
        </p:txBody>
      </p:sp>
    </p:spTree>
    <p:extLst>
      <p:ext uri="{BB962C8B-B14F-4D97-AF65-F5344CB8AC3E}">
        <p14:creationId xmlns:p14="http://schemas.microsoft.com/office/powerpoint/2010/main" val="383332077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a:ln>
                  <a:noFill/>
                </a:ln>
                <a:solidFill>
                  <a:srgbClr val="FF0000"/>
                </a:solidFill>
                <a:effectLst/>
                <a:uLnTx/>
                <a:uFillTx/>
                <a:latin typeface="Helvetica CE" pitchFamily="34" charset="0"/>
                <a:ea typeface="+mj-ea"/>
                <a:cs typeface="+mj-cs"/>
                <a:hlinkClick r:id="rId3"/>
              </a:rPr>
              <a:t>info@yash.com</a:t>
            </a:r>
            <a:b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a:solidFill>
                  <a:srgbClr val="0D0D0D"/>
                </a:solidFill>
                <a:latin typeface="Helvetica CE" pitchFamily="34" charset="0"/>
              </a:rPr>
              <a:t>© YASH Technologies, 1996-2014. All rights reserved.</a:t>
            </a:r>
          </a:p>
          <a:p>
            <a:pPr algn="just" defTabSz="877888"/>
            <a:endParaRPr lang="en-US" sz="1200" b="0" dirty="0">
              <a:solidFill>
                <a:srgbClr val="0D0D0D"/>
              </a:solidFill>
              <a:latin typeface="Helvetica CE" pitchFamily="34" charset="0"/>
            </a:endParaRPr>
          </a:p>
          <a:p>
            <a:pPr algn="just" defTabSz="877888"/>
            <a:r>
              <a:rPr lang="en-US" sz="1200" b="0" dirty="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p>
        </p:txBody>
      </p:sp>
    </p:spTree>
    <p:extLst>
      <p:ext uri="{BB962C8B-B14F-4D97-AF65-F5344CB8AC3E}">
        <p14:creationId xmlns:p14="http://schemas.microsoft.com/office/powerpoint/2010/main" val="16515468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Presented by : Pankaj Sharma</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a:t>Click to edit Master text styles</a:t>
            </a:r>
          </a:p>
        </p:txBody>
      </p:sp>
    </p:spTree>
    <p:extLst>
      <p:ext uri="{BB962C8B-B14F-4D97-AF65-F5344CB8AC3E}">
        <p14:creationId xmlns:p14="http://schemas.microsoft.com/office/powerpoint/2010/main" val="4026536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Presented by : Pankaj Sharma</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Presented by : Pankaj Sharma</a:t>
            </a:r>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21542223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Helvetica CE" pitchFamily="34" charset="0"/>
              </a:rPr>
              <a:t>www.yash.com</a:t>
            </a: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Tree>
    <p:extLst>
      <p:ext uri="{BB962C8B-B14F-4D97-AF65-F5344CB8AC3E}">
        <p14:creationId xmlns:p14="http://schemas.microsoft.com/office/powerpoint/2010/main" val="14339738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Tree>
    <p:extLst>
      <p:ext uri="{BB962C8B-B14F-4D97-AF65-F5344CB8AC3E}">
        <p14:creationId xmlns:p14="http://schemas.microsoft.com/office/powerpoint/2010/main" val="35312858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a:ln>
                  <a:noFill/>
                </a:ln>
                <a:solidFill>
                  <a:srgbClr val="FF0000"/>
                </a:solidFill>
                <a:effectLst/>
                <a:uLnTx/>
                <a:uFillTx/>
                <a:latin typeface="Helvetica CE" pitchFamily="34" charset="0"/>
                <a:ea typeface="+mj-ea"/>
                <a:cs typeface="+mj-cs"/>
                <a:hlinkClick r:id="rId3"/>
              </a:rPr>
              <a:t>info@yash.com</a:t>
            </a:r>
            <a:b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a:solidFill>
                  <a:srgbClr val="0D0D0D"/>
                </a:solidFill>
                <a:latin typeface="Helvetica CE" pitchFamily="34" charset="0"/>
              </a:rPr>
              <a:t>© YASH Technologies, 1996-2014. All rights reserved.</a:t>
            </a:r>
          </a:p>
          <a:p>
            <a:pPr algn="just" defTabSz="877888"/>
            <a:endParaRPr lang="en-US" sz="1200" b="0" dirty="0">
              <a:solidFill>
                <a:srgbClr val="0D0D0D"/>
              </a:solidFill>
              <a:latin typeface="Helvetica CE" pitchFamily="34" charset="0"/>
            </a:endParaRPr>
          </a:p>
          <a:p>
            <a:pPr algn="just" defTabSz="877888"/>
            <a:r>
              <a:rPr lang="en-US" sz="1200" b="0" dirty="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p>
        </p:txBody>
      </p:sp>
    </p:spTree>
    <p:extLst>
      <p:ext uri="{BB962C8B-B14F-4D97-AF65-F5344CB8AC3E}">
        <p14:creationId xmlns:p14="http://schemas.microsoft.com/office/powerpoint/2010/main" val="27404238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Presented by : Pankaj Sharma</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a:t>Click to edit Master text styles</a:t>
            </a:r>
          </a:p>
        </p:txBody>
      </p:sp>
    </p:spTree>
    <p:extLst>
      <p:ext uri="{BB962C8B-B14F-4D97-AF65-F5344CB8AC3E}">
        <p14:creationId xmlns:p14="http://schemas.microsoft.com/office/powerpoint/2010/main" val="36021740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Presented by : Pankaj Sharma</a:t>
            </a:r>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41598572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Helvetica CE" pitchFamily="34" charset="0"/>
              </a:rPr>
              <a:t>www.yash.com</a:t>
            </a: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Tree>
    <p:extLst>
      <p:ext uri="{BB962C8B-B14F-4D97-AF65-F5344CB8AC3E}">
        <p14:creationId xmlns:p14="http://schemas.microsoft.com/office/powerpoint/2010/main" val="1053511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Tree>
    <p:extLst>
      <p:ext uri="{BB962C8B-B14F-4D97-AF65-F5344CB8AC3E}">
        <p14:creationId xmlns:p14="http://schemas.microsoft.com/office/powerpoint/2010/main" val="38070417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a:ln>
                  <a:noFill/>
                </a:ln>
                <a:solidFill>
                  <a:srgbClr val="FF0000"/>
                </a:solidFill>
                <a:effectLst/>
                <a:uLnTx/>
                <a:uFillTx/>
                <a:latin typeface="Helvetica CE" pitchFamily="34" charset="0"/>
                <a:ea typeface="+mj-ea"/>
                <a:cs typeface="+mj-cs"/>
                <a:hlinkClick r:id="rId3"/>
              </a:rPr>
              <a:t>info@yash.com</a:t>
            </a:r>
            <a:b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a:solidFill>
                  <a:srgbClr val="0D0D0D"/>
                </a:solidFill>
                <a:latin typeface="Helvetica CE" pitchFamily="34" charset="0"/>
              </a:rPr>
              <a:t>© YASH Technologies, 1996-2014. All rights reserved.</a:t>
            </a:r>
          </a:p>
          <a:p>
            <a:pPr algn="just" defTabSz="877888"/>
            <a:endParaRPr lang="en-US" sz="1200" b="0" dirty="0">
              <a:solidFill>
                <a:srgbClr val="0D0D0D"/>
              </a:solidFill>
              <a:latin typeface="Helvetica CE" pitchFamily="34" charset="0"/>
            </a:endParaRPr>
          </a:p>
          <a:p>
            <a:pPr algn="just" defTabSz="877888"/>
            <a:r>
              <a:rPr lang="en-US" sz="1200" b="0" dirty="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p>
        </p:txBody>
      </p:sp>
    </p:spTree>
    <p:extLst>
      <p:ext uri="{BB962C8B-B14F-4D97-AF65-F5344CB8AC3E}">
        <p14:creationId xmlns:p14="http://schemas.microsoft.com/office/powerpoint/2010/main" val="2599530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Presented by : Pankaj Sharma</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a:t>Click to edit Master text styles</a:t>
            </a:r>
          </a:p>
        </p:txBody>
      </p:sp>
    </p:spTree>
    <p:extLst>
      <p:ext uri="{BB962C8B-B14F-4D97-AF65-F5344CB8AC3E}">
        <p14:creationId xmlns:p14="http://schemas.microsoft.com/office/powerpoint/2010/main" val="414729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Presented by : Pankaj Sharma</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Presented by : Pankaj Sharma</a:t>
            </a:r>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16510133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Helvetica CE" pitchFamily="34" charset="0"/>
              </a:rPr>
              <a:t>www.yash.com</a:t>
            </a: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Tree>
    <p:extLst>
      <p:ext uri="{BB962C8B-B14F-4D97-AF65-F5344CB8AC3E}">
        <p14:creationId xmlns:p14="http://schemas.microsoft.com/office/powerpoint/2010/main" val="28814638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Tree>
    <p:extLst>
      <p:ext uri="{BB962C8B-B14F-4D97-AF65-F5344CB8AC3E}">
        <p14:creationId xmlns:p14="http://schemas.microsoft.com/office/powerpoint/2010/main" val="6841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a:ln>
                  <a:noFill/>
                </a:ln>
                <a:solidFill>
                  <a:srgbClr val="FF0000"/>
                </a:solidFill>
                <a:effectLst/>
                <a:uLnTx/>
                <a:uFillTx/>
                <a:latin typeface="Helvetica CE" pitchFamily="34" charset="0"/>
                <a:ea typeface="+mj-ea"/>
                <a:cs typeface="+mj-cs"/>
                <a:hlinkClick r:id="rId3"/>
              </a:rPr>
              <a:t>info@yash.com</a:t>
            </a:r>
            <a:b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a:solidFill>
                  <a:srgbClr val="0D0D0D"/>
                </a:solidFill>
                <a:latin typeface="Helvetica CE" pitchFamily="34" charset="0"/>
              </a:rPr>
              <a:t>© YASH Technologies, 1996-2014. All rights reserved.</a:t>
            </a:r>
          </a:p>
          <a:p>
            <a:pPr algn="just" defTabSz="877888"/>
            <a:endParaRPr lang="en-US" sz="1200" b="0" dirty="0">
              <a:solidFill>
                <a:srgbClr val="0D0D0D"/>
              </a:solidFill>
              <a:latin typeface="Helvetica CE" pitchFamily="34" charset="0"/>
            </a:endParaRPr>
          </a:p>
          <a:p>
            <a:pPr algn="just" defTabSz="877888"/>
            <a:r>
              <a:rPr lang="en-US" sz="1200" b="0" dirty="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p>
        </p:txBody>
      </p:sp>
    </p:spTree>
    <p:extLst>
      <p:ext uri="{BB962C8B-B14F-4D97-AF65-F5344CB8AC3E}">
        <p14:creationId xmlns:p14="http://schemas.microsoft.com/office/powerpoint/2010/main" val="3187000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Presented by : Pankaj Sharma</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33593F2-2261-46CC-ACFE-1F2811749A45}"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209215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ue -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04364812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White - 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9" name="Slide Number Placeholder 8"/>
          <p:cNvSpPr>
            <a:spLocks noGrp="1"/>
          </p:cNvSpPr>
          <p:nvPr>
            <p:ph type="sldNum" sz="quarter" idx="10"/>
          </p:nvPr>
        </p:nvSpPr>
        <p:spPr>
          <a:xfrm>
            <a:off x="8610600" y="6492878"/>
            <a:ext cx="457200" cy="365125"/>
          </a:xfrm>
          <a:prstGeom prst="rect">
            <a:avLst/>
          </a:prstGeom>
        </p:spPr>
        <p:txBody>
          <a:bodyPr lIns="91425" tIns="45713" rIns="91425" bIns="45713"/>
          <a:lstStyle/>
          <a:p>
            <a:pPr>
              <a:defRPr/>
            </a:pPr>
            <a:fld id="{072C11EA-A6DA-3048-8B71-9016DD1A5413}" type="slidenum">
              <a:rPr lang="en-US" smtClean="0">
                <a:solidFill>
                  <a:prstClr val="black"/>
                </a:solidFill>
                <a:latin typeface="Calibri" charset="0"/>
                <a:ea typeface="ＭＳ Ｐゴシック" charset="0"/>
              </a:rPr>
              <a:pPr>
                <a:defRPr/>
              </a:pPr>
              <a:t>‹#›</a:t>
            </a:fld>
            <a:endParaRPr lang="en-US" dirty="0">
              <a:solidFill>
                <a:prstClr val="black"/>
              </a:solidFill>
              <a:latin typeface="Calibri" charset="0"/>
              <a:ea typeface="ＭＳ Ｐゴシック" charset="0"/>
            </a:endParaRPr>
          </a:p>
        </p:txBody>
      </p:sp>
      <p:sp>
        <p:nvSpPr>
          <p:cNvPr id="8" name="Text Placeholder 7"/>
          <p:cNvSpPr>
            <a:spLocks noGrp="1"/>
          </p:cNvSpPr>
          <p:nvPr>
            <p:ph type="body" sz="quarter" idx="11"/>
          </p:nvPr>
        </p:nvSpPr>
        <p:spPr>
          <a:xfrm>
            <a:off x="381001" y="1066800"/>
            <a:ext cx="8382000" cy="5105400"/>
          </a:xfrm>
          <a:prstGeom prst="rect">
            <a:avLst/>
          </a:prstGeom>
        </p:spPr>
        <p:txBody>
          <a:bodyPr lIns="91425" tIns="45713" rIns="91425" bIns="45713"/>
          <a:lstStyle>
            <a:lvl1pPr marL="342848" indent="-342848">
              <a:buFont typeface="Arial"/>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592391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Presented by : Pankaj Sharma</a:t>
            </a:r>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6680432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prstClr val="black"/>
                </a:solidFill>
              </a:rPr>
              <a:t>Presented by : Pankaj Sharma</a:t>
            </a:r>
            <a:endParaRPr lang="en-US" dirty="0">
              <a:solidFill>
                <a:prstClr val="black"/>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22315951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theme" Target="../theme/theme10.xml"/><Relationship Id="rId4" Type="http://schemas.openxmlformats.org/officeDocument/2006/relationships/slideLayout" Target="../slideLayouts/slideLayout22.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1.xml"/><Relationship Id="rId1" Type="http://schemas.openxmlformats.org/officeDocument/2006/relationships/slideLayout" Target="../slideLayouts/slideLayout23.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theme" Target="../theme/theme12.xml"/><Relationship Id="rId4" Type="http://schemas.openxmlformats.org/officeDocument/2006/relationships/slideLayout" Target="../slideLayouts/slideLayout27.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3.xml"/><Relationship Id="rId1" Type="http://schemas.openxmlformats.org/officeDocument/2006/relationships/slideLayout" Target="../slideLayouts/slideLayout28.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5" Type="http://schemas.openxmlformats.org/officeDocument/2006/relationships/theme" Target="../theme/theme14.xml"/><Relationship Id="rId4" Type="http://schemas.openxmlformats.org/officeDocument/2006/relationships/slideLayout" Target="../slideLayouts/slideLayout32.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5.xml"/><Relationship Id="rId1" Type="http://schemas.openxmlformats.org/officeDocument/2006/relationships/slideLayout" Target="../slideLayouts/slideLayout33.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xml"/><Relationship Id="rId1" Type="http://schemas.openxmlformats.org/officeDocument/2006/relationships/slideLayout" Target="../slideLayouts/slideLayout4.xml"/><Relationship Id="rId5" Type="http://schemas.openxmlformats.org/officeDocument/2006/relationships/hyperlink" Target="mailto:info@yash.com" TargetMode="Externa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8.xml"/><Relationship Id="rId4" Type="http://schemas.openxmlformats.org/officeDocument/2006/relationships/image" Target="../media/image4.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9.xml"/><Relationship Id="rId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9.xml"/><Relationship Id="rId1" Type="http://schemas.openxmlformats.org/officeDocument/2006/relationships/slideLayout" Target="../slideLayouts/slideLayout18.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descr="ppt_bg.jpg"/>
          <p:cNvPicPr>
            <a:picLocks noChangeAspect="1"/>
          </p:cNvPicPr>
          <p:nvPr/>
        </p:nvPicPr>
        <p:blipFill>
          <a:blip r:embed="rId4" cstate="print"/>
          <a:stretch>
            <a:fillRect/>
          </a:stretch>
        </p:blipFill>
        <p:spPr>
          <a:xfrm>
            <a:off x="0" y="0"/>
            <a:ext cx="9144000" cy="6858000"/>
          </a:xfrm>
          <a:prstGeom prst="rect">
            <a:avLst/>
          </a:prstGeom>
        </p:spPr>
      </p:pic>
      <p:pic>
        <p:nvPicPr>
          <p:cNvPr id="46" name="Picture 2"/>
          <p:cNvPicPr>
            <a:picLocks noChangeAspect="1" noChangeArrowheads="1"/>
          </p:cNvPicPr>
          <p:nvPr/>
        </p:nvPicPr>
        <p:blipFill>
          <a:blip r:embed="rId5" cstate="print"/>
          <a:srcRect/>
          <a:stretch>
            <a:fillRect/>
          </a:stretch>
        </p:blipFill>
        <p:spPr bwMode="auto">
          <a:xfrm>
            <a:off x="6806614" y="304800"/>
            <a:ext cx="1880186" cy="891466"/>
          </a:xfrm>
          <a:prstGeom prst="rect">
            <a:avLst/>
          </a:prstGeom>
          <a:noFill/>
          <a:ln w="9525">
            <a:noFill/>
            <a:miter lim="800000"/>
            <a:headEnd/>
            <a:tailEnd/>
          </a:ln>
          <a:effectLst/>
        </p:spPr>
      </p:pic>
      <p:sp>
        <p:nvSpPr>
          <p:cNvPr id="54" name="Rectangle 53"/>
          <p:cNvSpPr/>
          <p:nvPr/>
        </p:nvSpPr>
        <p:spPr>
          <a:xfrm>
            <a:off x="8991600" y="0"/>
            <a:ext cx="1524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93" r:id="rId1"/>
    <p:sldLayoutId id="2147483698" r:id="rId2"/>
  </p:sldLayoutIdLst>
  <p:transition/>
  <p:hf sldNum="0"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Presented by : Pankaj Sharma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Helvetica CE" pitchFamily="34" charset="0"/>
              </a:rPr>
              <a:t>www.yash.com</a:t>
            </a: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21025508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Lst>
  <p:hf sldNum="0" hdr="0" dt="0"/>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a:ln>
                  <a:noFill/>
                </a:ln>
                <a:solidFill>
                  <a:srgbClr val="FF0000"/>
                </a:solidFill>
                <a:effectLst/>
                <a:uLnTx/>
                <a:uFillTx/>
                <a:latin typeface="Helvetica CE" pitchFamily="34" charset="0"/>
                <a:ea typeface="+mj-ea"/>
                <a:cs typeface="+mj-cs"/>
                <a:hlinkClick r:id="rId4"/>
              </a:rPr>
              <a:t>info@yash.com</a:t>
            </a:r>
            <a:b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a:ln>
                <a:noFill/>
              </a:ln>
              <a:solidFill>
                <a:schemeClr val="bg1"/>
              </a:solidFill>
              <a:effectLst/>
              <a:uLnTx/>
              <a:uFillTx/>
              <a:latin typeface="Helvetica CE" pitchFamily="34" charset="0"/>
              <a:ea typeface="+mj-ea"/>
              <a:cs typeface="+mj-cs"/>
            </a:endParaRPr>
          </a:p>
          <a:p>
            <a:br>
              <a:rPr lang="en-US" sz="2400" dirty="0"/>
            </a:br>
            <a:br>
              <a:rPr lang="en-US" sz="2400" dirty="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a:solidFill>
                  <a:srgbClr val="0D0D0D"/>
                </a:solidFill>
                <a:latin typeface="Helvetica CE" pitchFamily="34" charset="0"/>
              </a:rPr>
              <a:t>© YASH Technologies, 1996-2014. All rights reserved.</a:t>
            </a:r>
          </a:p>
          <a:p>
            <a:pPr algn="just" defTabSz="877888"/>
            <a:endParaRPr lang="en-US" sz="1200" b="0" dirty="0">
              <a:solidFill>
                <a:srgbClr val="0D0D0D"/>
              </a:solidFill>
              <a:latin typeface="Helvetica CE" pitchFamily="34" charset="0"/>
            </a:endParaRPr>
          </a:p>
          <a:p>
            <a:pPr algn="just" defTabSz="877888"/>
            <a:r>
              <a:rPr lang="en-US" sz="1200" b="0" dirty="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p>
        </p:txBody>
      </p:sp>
    </p:spTree>
    <p:extLst>
      <p:ext uri="{BB962C8B-B14F-4D97-AF65-F5344CB8AC3E}">
        <p14:creationId xmlns:p14="http://schemas.microsoft.com/office/powerpoint/2010/main" val="980712780"/>
      </p:ext>
    </p:extLst>
  </p:cSld>
  <p:clrMap bg1="lt1" tx1="dk1" bg2="lt2" tx2="dk2" accent1="accent1" accent2="accent2" accent3="accent3" accent4="accent4" accent5="accent5" accent6="accent6" hlink="hlink" folHlink="folHlink"/>
  <p:sldLayoutIdLst>
    <p:sldLayoutId id="2147483726" r:id="rId1"/>
  </p:sldLayoutIdLst>
  <p:hf sldNum="0"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Presented by : Pankaj Sharma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Helvetica CE" pitchFamily="34" charset="0"/>
              </a:rPr>
              <a:t>www.yash.com</a:t>
            </a: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261461446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Lst>
  <p:hf sldNum="0" hdr="0" dt="0"/>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a:ln>
                  <a:noFill/>
                </a:ln>
                <a:solidFill>
                  <a:srgbClr val="FF0000"/>
                </a:solidFill>
                <a:effectLst/>
                <a:uLnTx/>
                <a:uFillTx/>
                <a:latin typeface="Helvetica CE" pitchFamily="34" charset="0"/>
                <a:ea typeface="+mj-ea"/>
                <a:cs typeface="+mj-cs"/>
                <a:hlinkClick r:id="rId4"/>
              </a:rPr>
              <a:t>info@yash.com</a:t>
            </a:r>
            <a:b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a:ln>
                <a:noFill/>
              </a:ln>
              <a:solidFill>
                <a:schemeClr val="bg1"/>
              </a:solidFill>
              <a:effectLst/>
              <a:uLnTx/>
              <a:uFillTx/>
              <a:latin typeface="Helvetica CE" pitchFamily="34" charset="0"/>
              <a:ea typeface="+mj-ea"/>
              <a:cs typeface="+mj-cs"/>
            </a:endParaRPr>
          </a:p>
          <a:p>
            <a:br>
              <a:rPr lang="en-US" sz="2400" dirty="0"/>
            </a:br>
            <a:br>
              <a:rPr lang="en-US" sz="2400" dirty="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a:solidFill>
                  <a:srgbClr val="0D0D0D"/>
                </a:solidFill>
                <a:latin typeface="Helvetica CE" pitchFamily="34" charset="0"/>
              </a:rPr>
              <a:t>© YASH Technologies, 1996-2014. All rights reserved.</a:t>
            </a:r>
          </a:p>
          <a:p>
            <a:pPr algn="just" defTabSz="877888"/>
            <a:endParaRPr lang="en-US" sz="1200" b="0" dirty="0">
              <a:solidFill>
                <a:srgbClr val="0D0D0D"/>
              </a:solidFill>
              <a:latin typeface="Helvetica CE" pitchFamily="34" charset="0"/>
            </a:endParaRPr>
          </a:p>
          <a:p>
            <a:pPr algn="just" defTabSz="877888"/>
            <a:r>
              <a:rPr lang="en-US" sz="1200" b="0" dirty="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p>
        </p:txBody>
      </p:sp>
    </p:spTree>
    <p:extLst>
      <p:ext uri="{BB962C8B-B14F-4D97-AF65-F5344CB8AC3E}">
        <p14:creationId xmlns:p14="http://schemas.microsoft.com/office/powerpoint/2010/main" val="1998600195"/>
      </p:ext>
    </p:extLst>
  </p:cSld>
  <p:clrMap bg1="lt1" tx1="dk1" bg2="lt2" tx2="dk2" accent1="accent1" accent2="accent2" accent3="accent3" accent4="accent4" accent5="accent5" accent6="accent6" hlink="hlink" folHlink="folHlink"/>
  <p:sldLayoutIdLst>
    <p:sldLayoutId id="2147483733" r:id="rId1"/>
  </p:sldLayoutIdLst>
  <p:hf sldNum="0"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Presented by : Pankaj Sharma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Helvetica CE" pitchFamily="34" charset="0"/>
              </a:rPr>
              <a:t>www.yash.com</a:t>
            </a: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1196246237"/>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Lst>
  <p:hf sldNum="0" hdr="0" dt="0"/>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a:ln>
                  <a:noFill/>
                </a:ln>
                <a:solidFill>
                  <a:srgbClr val="FF0000"/>
                </a:solidFill>
                <a:effectLst/>
                <a:uLnTx/>
                <a:uFillTx/>
                <a:latin typeface="Helvetica CE" pitchFamily="34" charset="0"/>
                <a:ea typeface="+mj-ea"/>
                <a:cs typeface="+mj-cs"/>
                <a:hlinkClick r:id="rId4"/>
              </a:rPr>
              <a:t>info@yash.com</a:t>
            </a:r>
            <a:b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a:ln>
                <a:noFill/>
              </a:ln>
              <a:solidFill>
                <a:schemeClr val="bg1"/>
              </a:solidFill>
              <a:effectLst/>
              <a:uLnTx/>
              <a:uFillTx/>
              <a:latin typeface="Helvetica CE" pitchFamily="34" charset="0"/>
              <a:ea typeface="+mj-ea"/>
              <a:cs typeface="+mj-cs"/>
            </a:endParaRPr>
          </a:p>
          <a:p>
            <a:br>
              <a:rPr lang="en-US" sz="2400" dirty="0"/>
            </a:br>
            <a:br>
              <a:rPr lang="en-US" sz="2400" dirty="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a:solidFill>
                  <a:srgbClr val="0D0D0D"/>
                </a:solidFill>
                <a:latin typeface="Helvetica CE" pitchFamily="34" charset="0"/>
              </a:rPr>
              <a:t>© YASH Technologies, 1996-2014. All rights reserved.</a:t>
            </a:r>
          </a:p>
          <a:p>
            <a:pPr algn="just" defTabSz="877888"/>
            <a:endParaRPr lang="en-US" sz="1200" b="0" dirty="0">
              <a:solidFill>
                <a:srgbClr val="0D0D0D"/>
              </a:solidFill>
              <a:latin typeface="Helvetica CE" pitchFamily="34" charset="0"/>
            </a:endParaRPr>
          </a:p>
          <a:p>
            <a:pPr algn="just" defTabSz="877888"/>
            <a:r>
              <a:rPr lang="en-US" sz="1200" b="0" dirty="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p>
        </p:txBody>
      </p:sp>
    </p:spTree>
    <p:extLst>
      <p:ext uri="{BB962C8B-B14F-4D97-AF65-F5344CB8AC3E}">
        <p14:creationId xmlns:p14="http://schemas.microsoft.com/office/powerpoint/2010/main" val="2780497215"/>
      </p:ext>
    </p:extLst>
  </p:cSld>
  <p:clrMap bg1="lt1" tx1="dk1" bg2="lt2" tx2="dk2" accent1="accent1" accent2="accent2" accent3="accent3" accent4="accent4" accent5="accent5" accent6="accent6" hlink="hlink" folHlink="folHlink"/>
  <p:sldLayoutIdLst>
    <p:sldLayoutId id="2147483740" r:id="rId1"/>
  </p:sldLayoutIdLst>
  <p:hf sldNum="0"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60" name="Rectangle 12"/>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GB" dirty="0"/>
          </a:p>
        </p:txBody>
      </p:sp>
      <p:sp>
        <p:nvSpPr>
          <p:cNvPr id="27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Presented by : Pankaj Sharma</a:t>
            </a:r>
            <a:endParaRPr lang="en-US" dirty="0"/>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7287CD-87C6-4727-8D66-534E017A5577}" type="slidenum">
              <a:rPr lang="en-US"/>
              <a:pPr>
                <a:defRPr/>
              </a:pPr>
              <a:t>‹#›</a:t>
            </a:fld>
            <a:endParaRPr lang="en-US" dirty="0"/>
          </a:p>
        </p:txBody>
      </p:sp>
      <p:sp>
        <p:nvSpPr>
          <p:cNvPr id="27655" name="Rectangle 7"/>
          <p:cNvSpPr>
            <a:spLocks noChangeArrowheads="1"/>
          </p:cNvSpPr>
          <p:nvPr/>
        </p:nvSpPr>
        <p:spPr bwMode="auto">
          <a:xfrm>
            <a:off x="685800" y="2130425"/>
            <a:ext cx="7772400" cy="1470025"/>
          </a:xfrm>
          <a:prstGeom prst="rect">
            <a:avLst/>
          </a:prstGeom>
          <a:noFill/>
          <a:ln w="9525">
            <a:noFill/>
            <a:miter lim="800000"/>
            <a:headEnd/>
            <a:tailEnd/>
          </a:ln>
          <a:effectLst/>
        </p:spPr>
        <p:txBody>
          <a:bodyPr anchor="ctr"/>
          <a:lstStyle/>
          <a:p>
            <a:pPr>
              <a:defRPr/>
            </a:pPr>
            <a:r>
              <a:rPr lang="en-US" sz="2000" dirty="0">
                <a:solidFill>
                  <a:schemeClr val="bg1"/>
                </a:solidFill>
                <a:latin typeface="Trebuchet MS" pitchFamily="34" charset="0"/>
              </a:rPr>
              <a:t>Click to edit Master title style</a:t>
            </a:r>
          </a:p>
        </p:txBody>
      </p:sp>
      <p:sp>
        <p:nvSpPr>
          <p:cNvPr id="27656" name="Rectangle 8"/>
          <p:cNvSpPr>
            <a:spLocks noChangeArrowheads="1"/>
          </p:cNvSpPr>
          <p:nvPr/>
        </p:nvSpPr>
        <p:spPr bwMode="auto">
          <a:xfrm>
            <a:off x="1371600" y="3886200"/>
            <a:ext cx="6400800" cy="1752600"/>
          </a:xfrm>
          <a:prstGeom prst="rect">
            <a:avLst/>
          </a:prstGeom>
          <a:noFill/>
          <a:ln w="9525">
            <a:noFill/>
            <a:miter lim="800000"/>
            <a:headEnd/>
            <a:tailEnd/>
          </a:ln>
          <a:effectLst/>
        </p:spPr>
        <p:txBody>
          <a:bodyPr/>
          <a:lstStyle/>
          <a:p>
            <a:pPr algn="ctr">
              <a:spcBef>
                <a:spcPct val="20000"/>
              </a:spcBef>
              <a:buClr>
                <a:srgbClr val="FF3300"/>
              </a:buClr>
              <a:buFont typeface="Trebuchet MS" pitchFamily="34" charset="0"/>
              <a:buNone/>
              <a:defRPr/>
            </a:pPr>
            <a:r>
              <a:rPr lang="en-US" sz="2000" dirty="0">
                <a:solidFill>
                  <a:schemeClr val="bg1"/>
                </a:solidFill>
                <a:latin typeface="Trebuchet MS" pitchFamily="34" charset="0"/>
              </a:rPr>
              <a:t>Click to edit Master subtitle style</a:t>
            </a:r>
          </a:p>
        </p:txBody>
      </p:sp>
      <p:sp>
        <p:nvSpPr>
          <p:cNvPr id="27657" name="Rectangle 9"/>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p>
            <a:pPr>
              <a:defRPr/>
            </a:pPr>
            <a:endParaRPr lang="en-US" sz="1400" dirty="0"/>
          </a:p>
        </p:txBody>
      </p:sp>
      <p:sp>
        <p:nvSpPr>
          <p:cNvPr id="27658" name="Rectangle 10"/>
          <p:cNvSpPr>
            <a:spLocks noChangeArrowheads="1"/>
          </p:cNvSpPr>
          <p:nvPr/>
        </p:nvSpPr>
        <p:spPr bwMode="auto">
          <a:xfrm>
            <a:off x="3124200" y="6245225"/>
            <a:ext cx="2895600" cy="476250"/>
          </a:xfrm>
          <a:prstGeom prst="rect">
            <a:avLst/>
          </a:prstGeom>
          <a:noFill/>
          <a:ln w="9525">
            <a:noFill/>
            <a:miter lim="800000"/>
            <a:headEnd/>
            <a:tailEnd/>
          </a:ln>
          <a:effectLst/>
        </p:spPr>
        <p:txBody>
          <a:bodyPr/>
          <a:lstStyle/>
          <a:p>
            <a:pPr algn="ctr">
              <a:defRPr/>
            </a:pPr>
            <a:endParaRPr lang="en-US" sz="1400" dirty="0"/>
          </a:p>
        </p:txBody>
      </p:sp>
      <p:sp>
        <p:nvSpPr>
          <p:cNvPr id="27659" name="Rectangle 11"/>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defRPr/>
            </a:pPr>
            <a:fld id="{50710FE7-83E6-415E-B179-CEF4E808A49F}" type="slidenum">
              <a:rPr lang="en-US" sz="1400"/>
              <a:pPr algn="r">
                <a:defRPr/>
              </a:pPr>
              <a:t>‹#›</a:t>
            </a:fld>
            <a:endParaRPr lang="en-US" sz="1400" dirty="0"/>
          </a:p>
        </p:txBody>
      </p:sp>
      <p:sp>
        <p:nvSpPr>
          <p:cNvPr id="27661" name="Rectangle 13"/>
          <p:cNvSpPr>
            <a:spLocks noChangeArrowheads="1"/>
          </p:cNvSpPr>
          <p:nvPr/>
        </p:nvSpPr>
        <p:spPr bwMode="auto">
          <a:xfrm>
            <a:off x="76200" y="76200"/>
            <a:ext cx="8991600" cy="6705600"/>
          </a:xfrm>
          <a:prstGeom prst="rect">
            <a:avLst/>
          </a:prstGeom>
          <a:solidFill>
            <a:schemeClr val="bg1"/>
          </a:solidFill>
          <a:ln w="9525">
            <a:noFill/>
            <a:miter lim="800000"/>
            <a:headEnd/>
            <a:tailEnd/>
          </a:ln>
          <a:effectLst/>
        </p:spPr>
        <p:txBody>
          <a:bodyPr wrap="none" anchor="ctr"/>
          <a:lstStyle/>
          <a:p>
            <a:pPr algn="ctr">
              <a:defRPr/>
            </a:pPr>
            <a:endParaRPr lang="en-US" b="1" dirty="0">
              <a:latin typeface="Trebuchet MS" pitchFamily="34" charset="0"/>
            </a:endParaRPr>
          </a:p>
        </p:txBody>
      </p:sp>
      <p:sp>
        <p:nvSpPr>
          <p:cNvPr id="27662" name="Rectangle 14"/>
          <p:cNvSpPr>
            <a:spLocks noChangeArrowheads="1"/>
          </p:cNvSpPr>
          <p:nvPr/>
        </p:nvSpPr>
        <p:spPr bwMode="auto">
          <a:xfrm>
            <a:off x="77788" y="990600"/>
            <a:ext cx="9066212" cy="152400"/>
          </a:xfrm>
          <a:prstGeom prst="rect">
            <a:avLst/>
          </a:prstGeom>
          <a:solidFill>
            <a:srgbClr val="C0C0C0"/>
          </a:solidFill>
          <a:ln w="9525">
            <a:noFill/>
            <a:miter lim="800000"/>
            <a:headEnd/>
            <a:tailEnd/>
          </a:ln>
          <a:effectLst/>
        </p:spPr>
        <p:txBody>
          <a:bodyPr wrap="none" anchor="ctr"/>
          <a:lstStyle/>
          <a:p>
            <a:pPr>
              <a:defRPr/>
            </a:pPr>
            <a:endParaRPr lang="en-GB" dirty="0"/>
          </a:p>
        </p:txBody>
      </p:sp>
      <p:sp>
        <p:nvSpPr>
          <p:cNvPr id="27664" name="Rectangle 16"/>
          <p:cNvSpPr>
            <a:spLocks noChangeArrowheads="1"/>
          </p:cNvSpPr>
          <p:nvPr/>
        </p:nvSpPr>
        <p:spPr bwMode="auto">
          <a:xfrm>
            <a:off x="76200" y="1096963"/>
            <a:ext cx="8991600" cy="46037"/>
          </a:xfrm>
          <a:prstGeom prst="rect">
            <a:avLst/>
          </a:prstGeom>
          <a:solidFill>
            <a:srgbClr val="DD4E23"/>
          </a:solidFill>
          <a:ln w="9525">
            <a:noFill/>
            <a:miter lim="800000"/>
            <a:headEnd/>
            <a:tailEnd/>
          </a:ln>
          <a:effectLst/>
        </p:spPr>
        <p:txBody>
          <a:bodyPr wrap="none" anchor="ctr"/>
          <a:lstStyle/>
          <a:p>
            <a:pPr>
              <a:defRPr/>
            </a:pPr>
            <a:endParaRPr lang="en-GB" dirty="0"/>
          </a:p>
        </p:txBody>
      </p:sp>
      <p:pic>
        <p:nvPicPr>
          <p:cNvPr id="9233" name="Picture 20" descr="Picture1"/>
          <p:cNvPicPr>
            <a:picLocks noChangeAspect="1" noChangeArrowheads="1"/>
          </p:cNvPicPr>
          <p:nvPr/>
        </p:nvPicPr>
        <p:blipFill>
          <a:blip r:embed="rId3" cstate="print"/>
          <a:srcRect/>
          <a:stretch>
            <a:fillRect/>
          </a:stretch>
        </p:blipFill>
        <p:spPr bwMode="auto">
          <a:xfrm>
            <a:off x="76200" y="6553200"/>
            <a:ext cx="1003300" cy="241300"/>
          </a:xfrm>
          <a:prstGeom prst="rect">
            <a:avLst/>
          </a:prstGeom>
          <a:noFill/>
          <a:ln w="9525">
            <a:noFill/>
            <a:miter lim="800000"/>
            <a:headEnd/>
            <a:tailEnd/>
          </a:ln>
        </p:spPr>
      </p:pic>
      <p:sp>
        <p:nvSpPr>
          <p:cNvPr id="923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665" name="Text Box 17"/>
          <p:cNvSpPr txBox="1">
            <a:spLocks noChangeArrowheads="1"/>
          </p:cNvSpPr>
          <p:nvPr/>
        </p:nvSpPr>
        <p:spPr bwMode="auto">
          <a:xfrm>
            <a:off x="381000" y="1371600"/>
            <a:ext cx="8382000" cy="396875"/>
          </a:xfrm>
          <a:prstGeom prst="rect">
            <a:avLst/>
          </a:prstGeom>
          <a:noFill/>
          <a:ln w="9525">
            <a:noFill/>
            <a:miter lim="800000"/>
            <a:headEnd/>
            <a:tailEnd/>
          </a:ln>
          <a:effectLst/>
        </p:spPr>
        <p:txBody>
          <a:bodyPr>
            <a:spAutoFit/>
          </a:bodyPr>
          <a:lstStyle/>
          <a:p>
            <a:pPr>
              <a:spcBef>
                <a:spcPct val="50000"/>
              </a:spcBef>
              <a:defRPr/>
            </a:pPr>
            <a:endParaRPr lang="en-US" sz="2000" dirty="0">
              <a:latin typeface="Trebuchet MS" pitchFamily="34" charset="0"/>
            </a:endParaRPr>
          </a:p>
        </p:txBody>
      </p:sp>
      <p:sp>
        <p:nvSpPr>
          <p:cNvPr id="9238" name="Rectangle 2"/>
          <p:cNvSpPr>
            <a:spLocks noGrp="1" noChangeArrowheads="1"/>
          </p:cNvSpPr>
          <p:nvPr>
            <p:ph type="title"/>
          </p:nvPr>
        </p:nvSpPr>
        <p:spPr bwMode="auto">
          <a:xfrm>
            <a:off x="533400" y="228600"/>
            <a:ext cx="6248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pic>
        <p:nvPicPr>
          <p:cNvPr id="21" name="Picture 20" descr="header.jpg"/>
          <p:cNvPicPr>
            <a:picLocks noChangeAspect="1"/>
          </p:cNvPicPr>
          <p:nvPr/>
        </p:nvPicPr>
        <p:blipFill>
          <a:blip r:embed="rId4" cstate="print"/>
          <a:stretch>
            <a:fillRect/>
          </a:stretch>
        </p:blipFill>
        <p:spPr>
          <a:xfrm>
            <a:off x="0" y="0"/>
            <a:ext cx="9144000" cy="1009055"/>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Lst>
  <p:transition/>
  <p:hf sldNum="0" hdr="0" dt="0"/>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rebuchet MS" pitchFamily="34" charset="0"/>
        </a:defRPr>
      </a:lvl2pPr>
      <a:lvl3pPr algn="l" rtl="0" eaLnBrk="1" fontAlgn="base" hangingPunct="1">
        <a:spcBef>
          <a:spcPct val="0"/>
        </a:spcBef>
        <a:spcAft>
          <a:spcPct val="0"/>
        </a:spcAft>
        <a:defRPr sz="2000">
          <a:solidFill>
            <a:schemeClr val="bg1"/>
          </a:solidFill>
          <a:latin typeface="Trebuchet MS" pitchFamily="34" charset="0"/>
        </a:defRPr>
      </a:lvl3pPr>
      <a:lvl4pPr algn="l" rtl="0" eaLnBrk="1" fontAlgn="base" hangingPunct="1">
        <a:spcBef>
          <a:spcPct val="0"/>
        </a:spcBef>
        <a:spcAft>
          <a:spcPct val="0"/>
        </a:spcAft>
        <a:defRPr sz="2000">
          <a:solidFill>
            <a:schemeClr val="bg1"/>
          </a:solidFill>
          <a:latin typeface="Trebuchet MS" pitchFamily="34" charset="0"/>
        </a:defRPr>
      </a:lvl4pPr>
      <a:lvl5pPr algn="l" rtl="0" eaLnBrk="1" fontAlgn="base" hangingPunct="1">
        <a:spcBef>
          <a:spcPct val="0"/>
        </a:spcBef>
        <a:spcAft>
          <a:spcPct val="0"/>
        </a:spcAft>
        <a:defRPr sz="2000">
          <a:solidFill>
            <a:schemeClr val="bg1"/>
          </a:solidFill>
          <a:latin typeface="Trebuchet MS" pitchFamily="34" charset="0"/>
        </a:defRPr>
      </a:lvl5pPr>
      <a:lvl6pPr marL="457200" algn="l" rtl="0" eaLnBrk="1" fontAlgn="base" hangingPunct="1">
        <a:spcBef>
          <a:spcPct val="0"/>
        </a:spcBef>
        <a:spcAft>
          <a:spcPct val="0"/>
        </a:spcAft>
        <a:defRPr sz="2000">
          <a:solidFill>
            <a:schemeClr val="bg1"/>
          </a:solidFill>
          <a:latin typeface="Trebuchet MS" pitchFamily="34" charset="0"/>
        </a:defRPr>
      </a:lvl6pPr>
      <a:lvl7pPr marL="914400" algn="l" rtl="0" eaLnBrk="1" fontAlgn="base" hangingPunct="1">
        <a:spcBef>
          <a:spcPct val="0"/>
        </a:spcBef>
        <a:spcAft>
          <a:spcPct val="0"/>
        </a:spcAft>
        <a:defRPr sz="2000">
          <a:solidFill>
            <a:schemeClr val="bg1"/>
          </a:solidFill>
          <a:latin typeface="Trebuchet MS" pitchFamily="34" charset="0"/>
        </a:defRPr>
      </a:lvl7pPr>
      <a:lvl8pPr marL="1371600" algn="l" rtl="0" eaLnBrk="1" fontAlgn="base" hangingPunct="1">
        <a:spcBef>
          <a:spcPct val="0"/>
        </a:spcBef>
        <a:spcAft>
          <a:spcPct val="0"/>
        </a:spcAft>
        <a:defRPr sz="2000">
          <a:solidFill>
            <a:schemeClr val="bg1"/>
          </a:solidFill>
          <a:latin typeface="Trebuchet MS" pitchFamily="34" charset="0"/>
        </a:defRPr>
      </a:lvl8pPr>
      <a:lvl9pPr marL="1828800" algn="l" rtl="0" eaLnBrk="1" fontAlgn="base" hangingPunct="1">
        <a:spcBef>
          <a:spcPct val="0"/>
        </a:spcBef>
        <a:spcAft>
          <a:spcPct val="0"/>
        </a:spcAft>
        <a:defRPr sz="2000">
          <a:solidFill>
            <a:schemeClr val="bg1"/>
          </a:solidFill>
          <a:latin typeface="Trebuchet MS" pitchFamily="34" charset="0"/>
        </a:defRPr>
      </a:lvl9pPr>
    </p:titleStyle>
    <p:bodyStyle>
      <a:lvl1pPr marL="342900" indent="-342900" algn="l" rtl="0" eaLnBrk="1" fontAlgn="base" hangingPunct="1">
        <a:spcBef>
          <a:spcPct val="20000"/>
        </a:spcBef>
        <a:spcAft>
          <a:spcPct val="0"/>
        </a:spcAft>
        <a:buClr>
          <a:srgbClr val="FF3300"/>
        </a:buClr>
        <a:buFont typeface="Trebuchet MS" pitchFamily="34" charset="0"/>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FF3300"/>
        </a:buClr>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FF3300"/>
        </a:buClr>
        <a:buFont typeface="Trebuchet MS" pitchFamily="34" charset="0"/>
        <a:buChar char="●"/>
        <a:defRPr sz="1600">
          <a:solidFill>
            <a:schemeClr val="tx1"/>
          </a:solidFill>
          <a:latin typeface="+mn-lt"/>
        </a:defRPr>
      </a:lvl3pPr>
      <a:lvl4pPr marL="1600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4pPr>
      <a:lvl5pPr marL="20574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5pPr>
      <a:lvl6pPr marL="25146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6pPr>
      <a:lvl7pPr marL="29718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7pPr>
      <a:lvl8pPr marL="34290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8pPr>
      <a:lvl9pPr marL="3886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4"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dirty="0"/>
          </a:p>
        </p:txBody>
      </p:sp>
      <p:sp>
        <p:nvSpPr>
          <p:cNvPr id="2"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r>
              <a:rPr lang="en-US"/>
              <a:t>Presented by : Pankaj Sharma</a:t>
            </a:r>
            <a:endParaRPr lang="en-US" dirty="0"/>
          </a:p>
        </p:txBody>
      </p:sp>
      <p:sp>
        <p:nvSpPr>
          <p:cNvPr id="3"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FA9C334C-56EF-4E8A-9D0D-661AECC919D4}" type="slidenum">
              <a:rPr lang="en-US"/>
              <a:pPr>
                <a:defRPr/>
              </a:pPr>
              <a:t>‹#›</a:t>
            </a:fld>
            <a:endParaRPr lang="en-US" dirty="0"/>
          </a:p>
        </p:txBody>
      </p:sp>
      <p:sp>
        <p:nvSpPr>
          <p:cNvPr id="1032" name="Rectangle 8"/>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US" dirty="0"/>
          </a:p>
        </p:txBody>
      </p:sp>
      <p:sp>
        <p:nvSpPr>
          <p:cNvPr id="1033" name="Rectangle 9"/>
          <p:cNvSpPr>
            <a:spLocks noChangeArrowheads="1"/>
          </p:cNvSpPr>
          <p:nvPr/>
        </p:nvSpPr>
        <p:spPr bwMode="auto">
          <a:xfrm>
            <a:off x="74613" y="77788"/>
            <a:ext cx="8991600" cy="6705600"/>
          </a:xfrm>
          <a:prstGeom prst="rect">
            <a:avLst/>
          </a:prstGeom>
          <a:solidFill>
            <a:schemeClr val="bg1"/>
          </a:solidFill>
          <a:ln w="9525">
            <a:noFill/>
            <a:miter lim="800000"/>
            <a:headEnd/>
            <a:tailEnd/>
          </a:ln>
          <a:effectLst/>
        </p:spPr>
        <p:txBody>
          <a:bodyPr wrap="none" anchor="ctr"/>
          <a:lstStyle/>
          <a:p>
            <a:pPr>
              <a:defRPr/>
            </a:pPr>
            <a:endParaRPr lang="en-US" dirty="0"/>
          </a:p>
        </p:txBody>
      </p:sp>
      <p:sp>
        <p:nvSpPr>
          <p:cNvPr id="1043" name="Rectangle 19"/>
          <p:cNvSpPr>
            <a:spLocks noChangeArrowheads="1"/>
          </p:cNvSpPr>
          <p:nvPr/>
        </p:nvSpPr>
        <p:spPr bwMode="auto">
          <a:xfrm>
            <a:off x="0" y="3352800"/>
            <a:ext cx="9144000" cy="76200"/>
          </a:xfrm>
          <a:prstGeom prst="rect">
            <a:avLst/>
          </a:prstGeom>
          <a:solidFill>
            <a:srgbClr val="DD4E35"/>
          </a:solidFill>
          <a:ln w="9525">
            <a:noFill/>
            <a:miter lim="800000"/>
            <a:headEnd/>
            <a:tailEnd/>
          </a:ln>
          <a:effectLst/>
        </p:spPr>
        <p:txBody>
          <a:bodyPr wrap="none" anchor="ctr"/>
          <a:lstStyle/>
          <a:p>
            <a:pPr>
              <a:defRPr/>
            </a:pPr>
            <a:endParaRPr lang="en-US" dirty="0"/>
          </a:p>
        </p:txBody>
      </p:sp>
      <p:sp>
        <p:nvSpPr>
          <p:cNvPr id="12" name="Text Box 5"/>
          <p:cNvSpPr txBox="1">
            <a:spLocks noChangeArrowheads="1"/>
          </p:cNvSpPr>
          <p:nvPr/>
        </p:nvSpPr>
        <p:spPr bwMode="auto">
          <a:xfrm>
            <a:off x="533400" y="3810000"/>
            <a:ext cx="7772400" cy="1754318"/>
          </a:xfrm>
          <a:prstGeom prst="rect">
            <a:avLst/>
          </a:prstGeom>
          <a:noFill/>
          <a:ln w="9525" algn="ctr">
            <a:noFill/>
            <a:miter lim="800000"/>
            <a:headEnd/>
            <a:tailEnd/>
          </a:ln>
        </p:spPr>
        <p:txBody>
          <a:bodyPr lIns="91430" tIns="45716" rIns="91430" bIns="45716">
            <a:spAutoFit/>
          </a:bodyPr>
          <a:lstStyle/>
          <a:p>
            <a:pPr defTabSz="877888"/>
            <a:r>
              <a:rPr lang="en-US" sz="1200" dirty="0">
                <a:latin typeface="Trebuchet MS" pitchFamily="34" charset="0"/>
              </a:rPr>
              <a:t>© YASH Technologies, 1996-2013. All rights reserved.</a:t>
            </a:r>
          </a:p>
          <a:p>
            <a:pPr defTabSz="877888"/>
            <a:endParaRPr lang="en-US" sz="1200" dirty="0">
              <a:latin typeface="Trebuchet MS" pitchFamily="34" charset="0"/>
            </a:endParaRPr>
          </a:p>
          <a:p>
            <a:pPr defTabSz="877888"/>
            <a:r>
              <a:rPr lang="en-US" sz="1200" dirty="0">
                <a:latin typeface="Trebuchet MS"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 </a:t>
            </a:r>
          </a:p>
          <a:p>
            <a:pPr defTabSz="877888"/>
            <a:endParaRPr lang="en-US" sz="1200" b="1" dirty="0">
              <a:latin typeface="Trebuchet MS" pitchFamily="34" charset="0"/>
            </a:endParaRPr>
          </a:p>
        </p:txBody>
      </p:sp>
      <p:pic>
        <p:nvPicPr>
          <p:cNvPr id="19" name="Picture 18" descr="last.jpg"/>
          <p:cNvPicPr>
            <a:picLocks noChangeAspect="1"/>
          </p:cNvPicPr>
          <p:nvPr/>
        </p:nvPicPr>
        <p:blipFill>
          <a:blip r:embed="rId3" cstate="print"/>
          <a:stretch>
            <a:fillRect/>
          </a:stretch>
        </p:blipFill>
        <p:spPr>
          <a:xfrm>
            <a:off x="0" y="0"/>
            <a:ext cx="9144000" cy="3357563"/>
          </a:xfrm>
          <a:prstGeom prst="rect">
            <a:avLst/>
          </a:prstGeom>
        </p:spPr>
      </p:pic>
      <p:pic>
        <p:nvPicPr>
          <p:cNvPr id="18" name="Picture 2"/>
          <p:cNvPicPr>
            <a:picLocks noChangeAspect="1" noChangeArrowheads="1"/>
          </p:cNvPicPr>
          <p:nvPr/>
        </p:nvPicPr>
        <p:blipFill>
          <a:blip r:embed="rId4" cstate="print"/>
          <a:srcRect/>
          <a:stretch>
            <a:fillRect/>
          </a:stretch>
        </p:blipFill>
        <p:spPr bwMode="auto">
          <a:xfrm>
            <a:off x="7696200" y="152400"/>
            <a:ext cx="1320214" cy="625962"/>
          </a:xfrm>
          <a:prstGeom prst="rect">
            <a:avLst/>
          </a:prstGeom>
          <a:noFill/>
          <a:ln w="9525">
            <a:noFill/>
            <a:miter lim="800000"/>
            <a:headEnd/>
            <a:tailEnd/>
          </a:ln>
          <a:effectLst/>
        </p:spPr>
      </p:pic>
      <p:sp>
        <p:nvSpPr>
          <p:cNvPr id="13" name="Rectangle 4"/>
          <p:cNvSpPr txBox="1">
            <a:spLocks noChangeArrowheads="1"/>
          </p:cNvSpPr>
          <p:nvPr/>
        </p:nvSpPr>
        <p:spPr>
          <a:xfrm>
            <a:off x="609600" y="1600200"/>
            <a:ext cx="3886200" cy="16764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chemeClr val="bg1"/>
                </a:solidFill>
                <a:effectLst/>
                <a:uLnTx/>
                <a:uFillTx/>
                <a:latin typeface="Trebuchet MS" pitchFamily="34" charset="0"/>
                <a:ea typeface="+mj-ea"/>
                <a:cs typeface="+mj-cs"/>
              </a:rPr>
              <a:t>Thank You!</a:t>
            </a:r>
            <a:br>
              <a:rPr kumimoji="0" lang="en-US" sz="1800" b="1" i="0" u="none" strike="noStrike" kern="0" cap="none" spc="0" normalizeH="0" baseline="0" noProof="0" dirty="0">
                <a:ln>
                  <a:noFill/>
                </a:ln>
                <a:solidFill>
                  <a:schemeClr val="bg1"/>
                </a:solidFill>
                <a:effectLst/>
                <a:uLnTx/>
                <a:uFillTx/>
                <a:latin typeface="Trebuchet MS" pitchFamily="34" charset="0"/>
                <a:ea typeface="+mj-ea"/>
                <a:cs typeface="+mj-cs"/>
              </a:rPr>
            </a:br>
            <a:br>
              <a:rPr kumimoji="0" lang="en-US" sz="1800" b="1" i="0" u="none" strike="noStrike" kern="0" cap="none" spc="0" normalizeH="0" baseline="0" noProof="0" dirty="0">
                <a:ln>
                  <a:noFill/>
                </a:ln>
                <a:solidFill>
                  <a:schemeClr val="bg1"/>
                </a:solidFill>
                <a:effectLst/>
                <a:uLnTx/>
                <a:uFillTx/>
                <a:latin typeface="Trebuchet MS" pitchFamily="34" charset="0"/>
                <a:ea typeface="+mj-ea"/>
                <a:cs typeface="+mj-cs"/>
              </a:rPr>
            </a:br>
            <a:r>
              <a:rPr kumimoji="0" lang="en-US" sz="1800" b="1" i="0" u="none" strike="noStrike" kern="0" cap="none" spc="0" normalizeH="0" baseline="0" noProof="0" dirty="0">
                <a:ln>
                  <a:noFill/>
                </a:ln>
                <a:solidFill>
                  <a:schemeClr val="bg1"/>
                </a:solidFill>
                <a:effectLst/>
                <a:uLnTx/>
                <a:uFillTx/>
                <a:latin typeface="Trebuchet MS" pitchFamily="34" charset="0"/>
                <a:ea typeface="+mj-ea"/>
                <a:cs typeface="+mj-cs"/>
              </a:rPr>
              <a:t>Email: </a:t>
            </a:r>
            <a:r>
              <a:rPr kumimoji="0" lang="en-US" sz="1800" b="1" i="0" u="none" strike="noStrike" kern="0" cap="none" spc="0" normalizeH="0" baseline="0" noProof="0" dirty="0">
                <a:ln>
                  <a:noFill/>
                </a:ln>
                <a:solidFill>
                  <a:srgbClr val="FFB334"/>
                </a:solidFill>
                <a:effectLst/>
                <a:uLnTx/>
                <a:uFillTx/>
                <a:latin typeface="Trebuchet MS" pitchFamily="34" charset="0"/>
                <a:ea typeface="+mj-ea"/>
                <a:cs typeface="+mj-cs"/>
                <a:hlinkClick r:id="rId5"/>
              </a:rPr>
              <a:t>info@yash.com</a:t>
            </a:r>
            <a:br>
              <a:rPr kumimoji="0" lang="en-US" sz="1800" b="1" i="0" u="none" strike="noStrike" kern="0" cap="none" spc="0" normalizeH="0" baseline="0" noProof="0" dirty="0">
                <a:ln>
                  <a:noFill/>
                </a:ln>
                <a:solidFill>
                  <a:srgbClr val="FFB334"/>
                </a:solidFill>
                <a:effectLst/>
                <a:uLnTx/>
                <a:uFillTx/>
                <a:latin typeface="Trebuchet MS" pitchFamily="34" charset="0"/>
                <a:ea typeface="+mj-ea"/>
                <a:cs typeface="+mj-cs"/>
              </a:rPr>
            </a:br>
            <a:r>
              <a:rPr kumimoji="0" lang="en-US" sz="1800" b="1" i="0" u="none" strike="noStrike" kern="0" cap="none" spc="0" normalizeH="0" baseline="0" noProof="0" dirty="0">
                <a:ln>
                  <a:noFill/>
                </a:ln>
                <a:solidFill>
                  <a:schemeClr val="bg1"/>
                </a:solidFill>
                <a:effectLst/>
                <a:uLnTx/>
                <a:uFillTx/>
                <a:latin typeface="Trebuchet MS" pitchFamily="34" charset="0"/>
                <a:ea typeface="+mj-ea"/>
                <a:cs typeface="+mj-cs"/>
              </a:rPr>
              <a:t>Web: </a:t>
            </a:r>
            <a:r>
              <a:rPr kumimoji="0" lang="en-US" sz="1800" b="1" i="0" u="none" strike="noStrike" kern="0" cap="none" spc="0" normalizeH="0" baseline="0" noProof="0" dirty="0">
                <a:ln>
                  <a:noFill/>
                </a:ln>
                <a:solidFill>
                  <a:srgbClr val="FFB334"/>
                </a:solidFill>
                <a:effectLst/>
                <a:uLnTx/>
                <a:uFillTx/>
                <a:latin typeface="Trebuchet MS" pitchFamily="34" charset="0"/>
                <a:ea typeface="+mn-ea"/>
                <a:cs typeface="+mn-cs"/>
                <a:hlinkClick r:id="rId5"/>
              </a:rPr>
              <a:t>www.yash.com</a:t>
            </a:r>
            <a:endParaRPr kumimoji="0" lang="en-US" sz="1800" b="1" i="0" u="sng" strike="noStrike" kern="0" cap="none" spc="0" normalizeH="0" baseline="0" noProof="0" dirty="0">
              <a:ln>
                <a:noFill/>
              </a:ln>
              <a:solidFill>
                <a:schemeClr val="bg1"/>
              </a:solidFill>
              <a:effectLst/>
              <a:uLnTx/>
              <a:uFillTx/>
              <a:latin typeface="Trebuchet MS" pitchFamily="34" charset="0"/>
              <a:ea typeface="+mj-ea"/>
              <a:cs typeface="+mj-cs"/>
            </a:endParaRPr>
          </a:p>
        </p:txBody>
      </p:sp>
    </p:spTree>
  </p:cSld>
  <p:clrMap bg1="lt1" tx1="dk1" bg2="lt2" tx2="dk2" accent1="accent1" accent2="accent2" accent3="accent3" accent4="accent4" accent5="accent5" accent6="accent6" hlink="hlink" folHlink="folHlink"/>
  <p:sldLayoutIdLst>
    <p:sldLayoutId id="2147483695" r:id="rId1"/>
  </p:sldLayoutIdLst>
  <p:transition/>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050" name="Rectangle 2"/>
          <p:cNvSpPr>
            <a:spLocks noGrp="1" noChangeArrowheads="1"/>
          </p:cNvSpPr>
          <p:nvPr>
            <p:ph type="title"/>
          </p:nvPr>
        </p:nvSpPr>
        <p:spPr bwMode="auto">
          <a:xfrm>
            <a:off x="381001" y="152401"/>
            <a:ext cx="838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5" tIns="45713" rIns="91425" bIns="45713"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79041564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Lst>
  <p:transition/>
  <p:hf sldNum="0" hdr="0" dt="0"/>
  <p:txStyles>
    <p:titleStyle>
      <a:lvl1pPr algn="ctr" rtl="0" eaLnBrk="0" fontAlgn="base" hangingPunct="0">
        <a:lnSpc>
          <a:spcPts val="2500"/>
        </a:lnSpc>
        <a:spcBef>
          <a:spcPct val="0"/>
        </a:spcBef>
        <a:spcAft>
          <a:spcPct val="0"/>
        </a:spcAft>
        <a:defRPr sz="2400" b="1">
          <a:solidFill>
            <a:srgbClr val="FFFFFF"/>
          </a:solidFill>
          <a:latin typeface="MufferawRg-Regular"/>
          <a:ea typeface="ＭＳ Ｐゴシック" charset="0"/>
          <a:cs typeface="MufferawRg-Regular"/>
        </a:defRPr>
      </a:lvl1pPr>
      <a:lvl2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2pPr>
      <a:lvl3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3pPr>
      <a:lvl4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4pPr>
      <a:lvl5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5pPr>
      <a:lvl6pPr marL="457130" algn="ctr" rtl="0" eaLnBrk="1" fontAlgn="base" hangingPunct="1">
        <a:spcBef>
          <a:spcPct val="0"/>
        </a:spcBef>
        <a:spcAft>
          <a:spcPct val="0"/>
        </a:spcAft>
        <a:defRPr sz="2400">
          <a:solidFill>
            <a:schemeClr val="bg1"/>
          </a:solidFill>
          <a:latin typeface="Arial" charset="0"/>
        </a:defRPr>
      </a:lvl6pPr>
      <a:lvl7pPr marL="914259" algn="ctr" rtl="0" eaLnBrk="1" fontAlgn="base" hangingPunct="1">
        <a:spcBef>
          <a:spcPct val="0"/>
        </a:spcBef>
        <a:spcAft>
          <a:spcPct val="0"/>
        </a:spcAft>
        <a:defRPr sz="2400">
          <a:solidFill>
            <a:schemeClr val="bg1"/>
          </a:solidFill>
          <a:latin typeface="Arial" charset="0"/>
        </a:defRPr>
      </a:lvl7pPr>
      <a:lvl8pPr marL="1371390" algn="ctr" rtl="0" eaLnBrk="1" fontAlgn="base" hangingPunct="1">
        <a:spcBef>
          <a:spcPct val="0"/>
        </a:spcBef>
        <a:spcAft>
          <a:spcPct val="0"/>
        </a:spcAft>
        <a:defRPr sz="2400">
          <a:solidFill>
            <a:schemeClr val="bg1"/>
          </a:solidFill>
          <a:latin typeface="Arial" charset="0"/>
        </a:defRPr>
      </a:lvl8pPr>
      <a:lvl9pPr marL="1828519" algn="ctr" rtl="0" eaLnBrk="1" fontAlgn="base" hangingPunct="1">
        <a:spcBef>
          <a:spcPct val="0"/>
        </a:spcBef>
        <a:spcAft>
          <a:spcPct val="0"/>
        </a:spcAft>
        <a:defRPr sz="2400">
          <a:solidFill>
            <a:schemeClr val="bg1"/>
          </a:solidFill>
          <a:latin typeface="Arial" charset="0"/>
        </a:defRPr>
      </a:lvl9pPr>
    </p:titleStyle>
    <p:bodyStyle>
      <a:lvl1pPr marL="0" indent="0" algn="ctr" rtl="0" eaLnBrk="0" fontAlgn="base" hangingPunct="0">
        <a:spcBef>
          <a:spcPct val="20000"/>
        </a:spcBef>
        <a:spcAft>
          <a:spcPct val="0"/>
        </a:spcAft>
        <a:buClr>
          <a:srgbClr val="7F7F7F"/>
        </a:buClr>
        <a:buNone/>
        <a:defRPr sz="6000" b="1">
          <a:solidFill>
            <a:srgbClr val="FFFFFF"/>
          </a:solidFill>
          <a:latin typeface="Helvetica Neue"/>
          <a:ea typeface="ＭＳ Ｐゴシック" charset="0"/>
          <a:cs typeface="Helvetica Neue"/>
        </a:defRPr>
      </a:lvl1pPr>
      <a:lvl2pPr marL="457130" indent="0" algn="l" rtl="0" eaLnBrk="0" fontAlgn="base" hangingPunct="0">
        <a:spcBef>
          <a:spcPct val="20000"/>
        </a:spcBef>
        <a:spcAft>
          <a:spcPct val="0"/>
        </a:spcAft>
        <a:buClr>
          <a:srgbClr val="7F7F7F"/>
        </a:buClr>
        <a:buFont typeface="Arial" charset="0"/>
        <a:buNone/>
        <a:defRPr sz="2000">
          <a:solidFill>
            <a:schemeClr val="tx1"/>
          </a:solidFill>
          <a:latin typeface="Helvetica Neue"/>
          <a:ea typeface="ＭＳ Ｐゴシック" charset="0"/>
          <a:cs typeface="Helvetica Neue"/>
        </a:defRPr>
      </a:lvl2pPr>
      <a:lvl3pPr marL="914259" indent="0" algn="l" rtl="0" eaLnBrk="0" fontAlgn="base" hangingPunct="0">
        <a:spcBef>
          <a:spcPct val="20000"/>
        </a:spcBef>
        <a:spcAft>
          <a:spcPct val="0"/>
        </a:spcAft>
        <a:buClr>
          <a:srgbClr val="7F7F7F"/>
        </a:buClr>
        <a:buFont typeface="Arial" charset="0"/>
        <a:buNone/>
        <a:defRPr sz="1800">
          <a:solidFill>
            <a:schemeClr val="tx1"/>
          </a:solidFill>
          <a:latin typeface="Helvetica Neue"/>
          <a:ea typeface="ＭＳ Ｐゴシック" charset="0"/>
          <a:cs typeface="Helvetica Neue"/>
        </a:defRPr>
      </a:lvl3pPr>
      <a:lvl4pPr marL="1371390" indent="0" algn="l" rtl="0" eaLnBrk="0" fontAlgn="base" hangingPunct="0">
        <a:spcBef>
          <a:spcPct val="20000"/>
        </a:spcBef>
        <a:spcAft>
          <a:spcPct val="0"/>
        </a:spcAft>
        <a:buClr>
          <a:srgbClr val="7F7F7F"/>
        </a:buClr>
        <a:buFont typeface="Arial"/>
        <a:buNone/>
        <a:defRPr sz="1800">
          <a:solidFill>
            <a:schemeClr val="tx1"/>
          </a:solidFill>
          <a:latin typeface="Helvetica Neue"/>
          <a:ea typeface="ＭＳ Ｐゴシック" charset="0"/>
          <a:cs typeface="Helvetica Neue"/>
        </a:defRPr>
      </a:lvl4pPr>
      <a:lvl5pPr marL="1828519" indent="0" algn="l" rtl="0" eaLnBrk="0" fontAlgn="base" hangingPunct="0">
        <a:spcBef>
          <a:spcPct val="20000"/>
        </a:spcBef>
        <a:spcAft>
          <a:spcPct val="0"/>
        </a:spcAft>
        <a:buNone/>
        <a:defRPr sz="1600">
          <a:solidFill>
            <a:schemeClr val="tx1"/>
          </a:solidFill>
          <a:latin typeface="Helvetica Neue"/>
          <a:ea typeface="ＭＳ Ｐゴシック" charset="0"/>
          <a:cs typeface="Helvetica Neue"/>
        </a:defRPr>
      </a:lvl5pPr>
      <a:lvl6pPr marL="2514215" indent="-228564" algn="l" rtl="0" eaLnBrk="1" fontAlgn="base" hangingPunct="1">
        <a:spcBef>
          <a:spcPct val="20000"/>
        </a:spcBef>
        <a:spcAft>
          <a:spcPct val="0"/>
        </a:spcAft>
        <a:buChar char="»"/>
        <a:defRPr sz="2000">
          <a:solidFill>
            <a:schemeClr val="tx1"/>
          </a:solidFill>
          <a:latin typeface="Times New Roman" pitchFamily="18" charset="0"/>
        </a:defRPr>
      </a:lvl6pPr>
      <a:lvl7pPr marL="2971344" indent="-228564" algn="l" rtl="0" eaLnBrk="1" fontAlgn="base" hangingPunct="1">
        <a:spcBef>
          <a:spcPct val="20000"/>
        </a:spcBef>
        <a:spcAft>
          <a:spcPct val="0"/>
        </a:spcAft>
        <a:buChar char="»"/>
        <a:defRPr sz="2000">
          <a:solidFill>
            <a:schemeClr val="tx1"/>
          </a:solidFill>
          <a:latin typeface="Times New Roman" pitchFamily="18" charset="0"/>
        </a:defRPr>
      </a:lvl7pPr>
      <a:lvl8pPr marL="3428475" indent="-228564" algn="l" rtl="0" eaLnBrk="1" fontAlgn="base" hangingPunct="1">
        <a:spcBef>
          <a:spcPct val="20000"/>
        </a:spcBef>
        <a:spcAft>
          <a:spcPct val="0"/>
        </a:spcAft>
        <a:buChar char="»"/>
        <a:defRPr sz="2000">
          <a:solidFill>
            <a:schemeClr val="tx1"/>
          </a:solidFill>
          <a:latin typeface="Times New Roman" pitchFamily="18" charset="0"/>
        </a:defRPr>
      </a:lvl8pPr>
      <a:lvl9pPr marL="3885603" indent="-228564"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60" name="Rectangle 12"/>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GB" dirty="0">
              <a:solidFill>
                <a:srgbClr val="000000"/>
              </a:solidFill>
            </a:endParaRPr>
          </a:p>
        </p:txBody>
      </p:sp>
      <p:sp>
        <p:nvSpPr>
          <p:cNvPr id="27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solidFill>
                <a:srgbClr val="000000"/>
              </a:solidFill>
            </a:endParaRPr>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solidFill>
                  <a:srgbClr val="000000"/>
                </a:solidFill>
              </a:rPr>
              <a:t>Presented by : Pankaj Sharma</a:t>
            </a:r>
            <a:endParaRPr lang="en-US" dirty="0">
              <a:solidFill>
                <a:srgbClr val="000000"/>
              </a:solidFill>
            </a:endParaRPr>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7287CD-87C6-4727-8D66-534E017A5577}" type="slidenum">
              <a:rPr lang="en-US">
                <a:solidFill>
                  <a:srgbClr val="000000"/>
                </a:solidFill>
              </a:rPr>
              <a:pPr>
                <a:defRPr/>
              </a:pPr>
              <a:t>‹#›</a:t>
            </a:fld>
            <a:endParaRPr lang="en-US" dirty="0">
              <a:solidFill>
                <a:srgbClr val="000000"/>
              </a:solidFill>
            </a:endParaRPr>
          </a:p>
        </p:txBody>
      </p:sp>
      <p:sp>
        <p:nvSpPr>
          <p:cNvPr id="27655" name="Rectangle 7"/>
          <p:cNvSpPr>
            <a:spLocks noChangeArrowheads="1"/>
          </p:cNvSpPr>
          <p:nvPr/>
        </p:nvSpPr>
        <p:spPr bwMode="auto">
          <a:xfrm>
            <a:off x="685800" y="2130425"/>
            <a:ext cx="7772400" cy="1470025"/>
          </a:xfrm>
          <a:prstGeom prst="rect">
            <a:avLst/>
          </a:prstGeom>
          <a:noFill/>
          <a:ln w="9525">
            <a:noFill/>
            <a:miter lim="800000"/>
            <a:headEnd/>
            <a:tailEnd/>
          </a:ln>
          <a:effectLst/>
        </p:spPr>
        <p:txBody>
          <a:bodyPr anchor="ctr"/>
          <a:lstStyle/>
          <a:p>
            <a:pPr>
              <a:defRPr/>
            </a:pPr>
            <a:r>
              <a:rPr lang="en-US" sz="2000" dirty="0">
                <a:solidFill>
                  <a:srgbClr val="FFFFFF"/>
                </a:solidFill>
                <a:latin typeface="Trebuchet MS" pitchFamily="34" charset="0"/>
              </a:rPr>
              <a:t>Click to edit Master title style</a:t>
            </a:r>
          </a:p>
        </p:txBody>
      </p:sp>
      <p:sp>
        <p:nvSpPr>
          <p:cNvPr id="27656" name="Rectangle 8"/>
          <p:cNvSpPr>
            <a:spLocks noChangeArrowheads="1"/>
          </p:cNvSpPr>
          <p:nvPr/>
        </p:nvSpPr>
        <p:spPr bwMode="auto">
          <a:xfrm>
            <a:off x="1371600" y="3886200"/>
            <a:ext cx="6400800" cy="1752600"/>
          </a:xfrm>
          <a:prstGeom prst="rect">
            <a:avLst/>
          </a:prstGeom>
          <a:noFill/>
          <a:ln w="9525">
            <a:noFill/>
            <a:miter lim="800000"/>
            <a:headEnd/>
            <a:tailEnd/>
          </a:ln>
          <a:effectLst/>
        </p:spPr>
        <p:txBody>
          <a:bodyPr/>
          <a:lstStyle/>
          <a:p>
            <a:pPr algn="ctr">
              <a:spcBef>
                <a:spcPct val="20000"/>
              </a:spcBef>
              <a:buClr>
                <a:srgbClr val="FF3300"/>
              </a:buClr>
              <a:buFont typeface="Trebuchet MS" pitchFamily="34" charset="0"/>
              <a:buNone/>
              <a:defRPr/>
            </a:pPr>
            <a:r>
              <a:rPr lang="en-US" sz="2000" dirty="0">
                <a:solidFill>
                  <a:srgbClr val="FFFFFF"/>
                </a:solidFill>
                <a:latin typeface="Trebuchet MS" pitchFamily="34" charset="0"/>
              </a:rPr>
              <a:t>Click to edit Master subtitle style</a:t>
            </a:r>
          </a:p>
        </p:txBody>
      </p:sp>
      <p:sp>
        <p:nvSpPr>
          <p:cNvPr id="27657" name="Rectangle 9"/>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p>
            <a:pPr>
              <a:defRPr/>
            </a:pPr>
            <a:endParaRPr lang="en-US" sz="1400" dirty="0">
              <a:solidFill>
                <a:srgbClr val="000000"/>
              </a:solidFill>
            </a:endParaRPr>
          </a:p>
        </p:txBody>
      </p:sp>
      <p:sp>
        <p:nvSpPr>
          <p:cNvPr id="27658" name="Rectangle 10"/>
          <p:cNvSpPr>
            <a:spLocks noChangeArrowheads="1"/>
          </p:cNvSpPr>
          <p:nvPr/>
        </p:nvSpPr>
        <p:spPr bwMode="auto">
          <a:xfrm>
            <a:off x="3124200" y="6245225"/>
            <a:ext cx="2895600" cy="476250"/>
          </a:xfrm>
          <a:prstGeom prst="rect">
            <a:avLst/>
          </a:prstGeom>
          <a:noFill/>
          <a:ln w="9525">
            <a:noFill/>
            <a:miter lim="800000"/>
            <a:headEnd/>
            <a:tailEnd/>
          </a:ln>
          <a:effectLst/>
        </p:spPr>
        <p:txBody>
          <a:bodyPr/>
          <a:lstStyle/>
          <a:p>
            <a:pPr algn="ctr">
              <a:defRPr/>
            </a:pPr>
            <a:endParaRPr lang="en-US" sz="1400" dirty="0">
              <a:solidFill>
                <a:srgbClr val="000000"/>
              </a:solidFill>
            </a:endParaRPr>
          </a:p>
        </p:txBody>
      </p:sp>
      <p:sp>
        <p:nvSpPr>
          <p:cNvPr id="27659" name="Rectangle 11"/>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defRPr/>
            </a:pPr>
            <a:fld id="{50710FE7-83E6-415E-B179-CEF4E808A49F}" type="slidenum">
              <a:rPr lang="en-US" sz="1400">
                <a:solidFill>
                  <a:srgbClr val="000000"/>
                </a:solidFill>
              </a:rPr>
              <a:pPr algn="r">
                <a:defRPr/>
              </a:pPr>
              <a:t>‹#›</a:t>
            </a:fld>
            <a:endParaRPr lang="en-US" sz="1400" dirty="0">
              <a:solidFill>
                <a:srgbClr val="000000"/>
              </a:solidFill>
            </a:endParaRPr>
          </a:p>
        </p:txBody>
      </p:sp>
      <p:sp>
        <p:nvSpPr>
          <p:cNvPr id="27661" name="Rectangle 13"/>
          <p:cNvSpPr>
            <a:spLocks noChangeArrowheads="1"/>
          </p:cNvSpPr>
          <p:nvPr/>
        </p:nvSpPr>
        <p:spPr bwMode="auto">
          <a:xfrm>
            <a:off x="76200" y="76200"/>
            <a:ext cx="8991600" cy="6705600"/>
          </a:xfrm>
          <a:prstGeom prst="rect">
            <a:avLst/>
          </a:prstGeom>
          <a:solidFill>
            <a:schemeClr val="bg1"/>
          </a:solidFill>
          <a:ln w="9525">
            <a:noFill/>
            <a:miter lim="800000"/>
            <a:headEnd/>
            <a:tailEnd/>
          </a:ln>
          <a:effectLst/>
        </p:spPr>
        <p:txBody>
          <a:bodyPr wrap="none" anchor="ctr"/>
          <a:lstStyle/>
          <a:p>
            <a:pPr algn="ctr">
              <a:defRPr/>
            </a:pPr>
            <a:endParaRPr lang="en-US" b="1" dirty="0">
              <a:solidFill>
                <a:srgbClr val="000000"/>
              </a:solidFill>
              <a:latin typeface="Trebuchet MS" pitchFamily="34" charset="0"/>
            </a:endParaRPr>
          </a:p>
        </p:txBody>
      </p:sp>
      <p:sp>
        <p:nvSpPr>
          <p:cNvPr id="27662" name="Rectangle 14"/>
          <p:cNvSpPr>
            <a:spLocks noChangeArrowheads="1"/>
          </p:cNvSpPr>
          <p:nvPr/>
        </p:nvSpPr>
        <p:spPr bwMode="auto">
          <a:xfrm>
            <a:off x="77788" y="990600"/>
            <a:ext cx="9066212" cy="152400"/>
          </a:xfrm>
          <a:prstGeom prst="rect">
            <a:avLst/>
          </a:prstGeom>
          <a:solidFill>
            <a:srgbClr val="C0C0C0"/>
          </a:solidFill>
          <a:ln w="9525">
            <a:noFill/>
            <a:miter lim="800000"/>
            <a:headEnd/>
            <a:tailEnd/>
          </a:ln>
          <a:effectLst/>
        </p:spPr>
        <p:txBody>
          <a:bodyPr wrap="none" anchor="ctr"/>
          <a:lstStyle/>
          <a:p>
            <a:pPr>
              <a:defRPr/>
            </a:pPr>
            <a:endParaRPr lang="en-GB" dirty="0">
              <a:solidFill>
                <a:srgbClr val="000000"/>
              </a:solidFill>
            </a:endParaRPr>
          </a:p>
        </p:txBody>
      </p:sp>
      <p:sp>
        <p:nvSpPr>
          <p:cNvPr id="27664" name="Rectangle 16"/>
          <p:cNvSpPr>
            <a:spLocks noChangeArrowheads="1"/>
          </p:cNvSpPr>
          <p:nvPr/>
        </p:nvSpPr>
        <p:spPr bwMode="auto">
          <a:xfrm>
            <a:off x="76200" y="1096963"/>
            <a:ext cx="8991600" cy="46037"/>
          </a:xfrm>
          <a:prstGeom prst="rect">
            <a:avLst/>
          </a:prstGeom>
          <a:solidFill>
            <a:srgbClr val="DD4E23"/>
          </a:solidFill>
          <a:ln w="9525">
            <a:noFill/>
            <a:miter lim="800000"/>
            <a:headEnd/>
            <a:tailEnd/>
          </a:ln>
          <a:effectLst/>
        </p:spPr>
        <p:txBody>
          <a:bodyPr wrap="none" anchor="ctr"/>
          <a:lstStyle/>
          <a:p>
            <a:pPr>
              <a:defRPr/>
            </a:pPr>
            <a:endParaRPr lang="en-GB" dirty="0">
              <a:solidFill>
                <a:srgbClr val="000000"/>
              </a:solidFill>
            </a:endParaRPr>
          </a:p>
        </p:txBody>
      </p:sp>
      <p:pic>
        <p:nvPicPr>
          <p:cNvPr id="9233" name="Picture 20" descr="Picture1"/>
          <p:cNvPicPr>
            <a:picLocks noChangeAspect="1" noChangeArrowheads="1"/>
          </p:cNvPicPr>
          <p:nvPr/>
        </p:nvPicPr>
        <p:blipFill>
          <a:blip r:embed="rId3" cstate="print"/>
          <a:srcRect/>
          <a:stretch>
            <a:fillRect/>
          </a:stretch>
        </p:blipFill>
        <p:spPr bwMode="auto">
          <a:xfrm>
            <a:off x="76200" y="6553200"/>
            <a:ext cx="1003300" cy="241300"/>
          </a:xfrm>
          <a:prstGeom prst="rect">
            <a:avLst/>
          </a:prstGeom>
          <a:noFill/>
          <a:ln w="9525">
            <a:noFill/>
            <a:miter lim="800000"/>
            <a:headEnd/>
            <a:tailEnd/>
          </a:ln>
        </p:spPr>
      </p:pic>
      <p:sp>
        <p:nvSpPr>
          <p:cNvPr id="923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665" name="Text Box 17"/>
          <p:cNvSpPr txBox="1">
            <a:spLocks noChangeArrowheads="1"/>
          </p:cNvSpPr>
          <p:nvPr/>
        </p:nvSpPr>
        <p:spPr bwMode="auto">
          <a:xfrm>
            <a:off x="381000" y="1371600"/>
            <a:ext cx="8382000" cy="396875"/>
          </a:xfrm>
          <a:prstGeom prst="rect">
            <a:avLst/>
          </a:prstGeom>
          <a:noFill/>
          <a:ln w="9525">
            <a:noFill/>
            <a:miter lim="800000"/>
            <a:headEnd/>
            <a:tailEnd/>
          </a:ln>
          <a:effectLst/>
        </p:spPr>
        <p:txBody>
          <a:bodyPr>
            <a:spAutoFit/>
          </a:bodyPr>
          <a:lstStyle/>
          <a:p>
            <a:pPr>
              <a:spcBef>
                <a:spcPct val="50000"/>
              </a:spcBef>
              <a:defRPr/>
            </a:pPr>
            <a:endParaRPr lang="en-US" sz="2000" dirty="0">
              <a:solidFill>
                <a:srgbClr val="000000"/>
              </a:solidFill>
              <a:latin typeface="Trebuchet MS" pitchFamily="34" charset="0"/>
            </a:endParaRPr>
          </a:p>
        </p:txBody>
      </p:sp>
      <p:sp>
        <p:nvSpPr>
          <p:cNvPr id="9238" name="Rectangle 2"/>
          <p:cNvSpPr>
            <a:spLocks noGrp="1" noChangeArrowheads="1"/>
          </p:cNvSpPr>
          <p:nvPr>
            <p:ph type="title"/>
          </p:nvPr>
        </p:nvSpPr>
        <p:spPr bwMode="auto">
          <a:xfrm>
            <a:off x="533400" y="228600"/>
            <a:ext cx="6248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pic>
        <p:nvPicPr>
          <p:cNvPr id="21" name="Picture 20" descr="header.jpg"/>
          <p:cNvPicPr>
            <a:picLocks noChangeAspect="1"/>
          </p:cNvPicPr>
          <p:nvPr/>
        </p:nvPicPr>
        <p:blipFill>
          <a:blip r:embed="rId4" cstate="print"/>
          <a:stretch>
            <a:fillRect/>
          </a:stretch>
        </p:blipFill>
        <p:spPr>
          <a:xfrm>
            <a:off x="0" y="0"/>
            <a:ext cx="9144000" cy="1009055"/>
          </a:xfrm>
          <a:prstGeom prst="rect">
            <a:avLst/>
          </a:prstGeom>
        </p:spPr>
      </p:pic>
    </p:spTree>
    <p:extLst>
      <p:ext uri="{BB962C8B-B14F-4D97-AF65-F5344CB8AC3E}">
        <p14:creationId xmlns:p14="http://schemas.microsoft.com/office/powerpoint/2010/main" val="1462573494"/>
      </p:ext>
    </p:extLst>
  </p:cSld>
  <p:clrMap bg1="lt1" tx1="dk1" bg2="lt2" tx2="dk2" accent1="accent1" accent2="accent2" accent3="accent3" accent4="accent4" accent5="accent5" accent6="accent6" hlink="hlink" folHlink="folHlink"/>
  <p:sldLayoutIdLst>
    <p:sldLayoutId id="2147483704" r:id="rId1"/>
  </p:sldLayoutIdLst>
  <p:transition/>
  <p:hf sldNum="0" hdr="0" dt="0"/>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rebuchet MS" pitchFamily="34" charset="0"/>
        </a:defRPr>
      </a:lvl2pPr>
      <a:lvl3pPr algn="l" rtl="0" eaLnBrk="1" fontAlgn="base" hangingPunct="1">
        <a:spcBef>
          <a:spcPct val="0"/>
        </a:spcBef>
        <a:spcAft>
          <a:spcPct val="0"/>
        </a:spcAft>
        <a:defRPr sz="2000">
          <a:solidFill>
            <a:schemeClr val="bg1"/>
          </a:solidFill>
          <a:latin typeface="Trebuchet MS" pitchFamily="34" charset="0"/>
        </a:defRPr>
      </a:lvl3pPr>
      <a:lvl4pPr algn="l" rtl="0" eaLnBrk="1" fontAlgn="base" hangingPunct="1">
        <a:spcBef>
          <a:spcPct val="0"/>
        </a:spcBef>
        <a:spcAft>
          <a:spcPct val="0"/>
        </a:spcAft>
        <a:defRPr sz="2000">
          <a:solidFill>
            <a:schemeClr val="bg1"/>
          </a:solidFill>
          <a:latin typeface="Trebuchet MS" pitchFamily="34" charset="0"/>
        </a:defRPr>
      </a:lvl4pPr>
      <a:lvl5pPr algn="l" rtl="0" eaLnBrk="1" fontAlgn="base" hangingPunct="1">
        <a:spcBef>
          <a:spcPct val="0"/>
        </a:spcBef>
        <a:spcAft>
          <a:spcPct val="0"/>
        </a:spcAft>
        <a:defRPr sz="2000">
          <a:solidFill>
            <a:schemeClr val="bg1"/>
          </a:solidFill>
          <a:latin typeface="Trebuchet MS" pitchFamily="34" charset="0"/>
        </a:defRPr>
      </a:lvl5pPr>
      <a:lvl6pPr marL="457200" algn="l" rtl="0" eaLnBrk="1" fontAlgn="base" hangingPunct="1">
        <a:spcBef>
          <a:spcPct val="0"/>
        </a:spcBef>
        <a:spcAft>
          <a:spcPct val="0"/>
        </a:spcAft>
        <a:defRPr sz="2000">
          <a:solidFill>
            <a:schemeClr val="bg1"/>
          </a:solidFill>
          <a:latin typeface="Trebuchet MS" pitchFamily="34" charset="0"/>
        </a:defRPr>
      </a:lvl6pPr>
      <a:lvl7pPr marL="914400" algn="l" rtl="0" eaLnBrk="1" fontAlgn="base" hangingPunct="1">
        <a:spcBef>
          <a:spcPct val="0"/>
        </a:spcBef>
        <a:spcAft>
          <a:spcPct val="0"/>
        </a:spcAft>
        <a:defRPr sz="2000">
          <a:solidFill>
            <a:schemeClr val="bg1"/>
          </a:solidFill>
          <a:latin typeface="Trebuchet MS" pitchFamily="34" charset="0"/>
        </a:defRPr>
      </a:lvl7pPr>
      <a:lvl8pPr marL="1371600" algn="l" rtl="0" eaLnBrk="1" fontAlgn="base" hangingPunct="1">
        <a:spcBef>
          <a:spcPct val="0"/>
        </a:spcBef>
        <a:spcAft>
          <a:spcPct val="0"/>
        </a:spcAft>
        <a:defRPr sz="2000">
          <a:solidFill>
            <a:schemeClr val="bg1"/>
          </a:solidFill>
          <a:latin typeface="Trebuchet MS" pitchFamily="34" charset="0"/>
        </a:defRPr>
      </a:lvl8pPr>
      <a:lvl9pPr marL="1828800" algn="l" rtl="0" eaLnBrk="1" fontAlgn="base" hangingPunct="1">
        <a:spcBef>
          <a:spcPct val="0"/>
        </a:spcBef>
        <a:spcAft>
          <a:spcPct val="0"/>
        </a:spcAft>
        <a:defRPr sz="2000">
          <a:solidFill>
            <a:schemeClr val="bg1"/>
          </a:solidFill>
          <a:latin typeface="Trebuchet MS" pitchFamily="34" charset="0"/>
        </a:defRPr>
      </a:lvl9pPr>
    </p:titleStyle>
    <p:bodyStyle>
      <a:lvl1pPr marL="342900" indent="-342900" algn="l" rtl="0" eaLnBrk="1" fontAlgn="base" hangingPunct="1">
        <a:spcBef>
          <a:spcPct val="20000"/>
        </a:spcBef>
        <a:spcAft>
          <a:spcPct val="0"/>
        </a:spcAft>
        <a:buClr>
          <a:srgbClr val="FF3300"/>
        </a:buClr>
        <a:buFont typeface="Trebuchet MS" pitchFamily="34" charset="0"/>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FF3300"/>
        </a:buClr>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FF3300"/>
        </a:buClr>
        <a:buFont typeface="Trebuchet MS" pitchFamily="34" charset="0"/>
        <a:buChar char="●"/>
        <a:defRPr sz="1600">
          <a:solidFill>
            <a:schemeClr val="tx1"/>
          </a:solidFill>
          <a:latin typeface="+mn-lt"/>
        </a:defRPr>
      </a:lvl3pPr>
      <a:lvl4pPr marL="1600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4pPr>
      <a:lvl5pPr marL="20574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5pPr>
      <a:lvl6pPr marL="25146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6pPr>
      <a:lvl7pPr marL="29718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7pPr>
      <a:lvl8pPr marL="34290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8pPr>
      <a:lvl9pPr marL="3886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60" name="Rectangle 12"/>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GB" dirty="0">
              <a:solidFill>
                <a:prstClr val="black"/>
              </a:solidFill>
            </a:endParaRPr>
          </a:p>
        </p:txBody>
      </p:sp>
      <p:sp>
        <p:nvSpPr>
          <p:cNvPr id="27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solidFill>
                <a:prstClr val="black"/>
              </a:solidFill>
            </a:endParaRPr>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solidFill>
                  <a:prstClr val="black"/>
                </a:solidFill>
              </a:rPr>
              <a:t>Presented by : Pankaj Sharma</a:t>
            </a:r>
            <a:endParaRPr lang="en-US" dirty="0">
              <a:solidFill>
                <a:prstClr val="black"/>
              </a:solidFill>
            </a:endParaRPr>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7287CD-87C6-4727-8D66-534E017A5577}" type="slidenum">
              <a:rPr lang="en-US">
                <a:solidFill>
                  <a:prstClr val="black"/>
                </a:solidFill>
              </a:rPr>
              <a:pPr>
                <a:defRPr/>
              </a:pPr>
              <a:t>‹#›</a:t>
            </a:fld>
            <a:endParaRPr lang="en-US" dirty="0">
              <a:solidFill>
                <a:prstClr val="black"/>
              </a:solidFill>
            </a:endParaRPr>
          </a:p>
        </p:txBody>
      </p:sp>
      <p:sp>
        <p:nvSpPr>
          <p:cNvPr id="27655" name="Rectangle 7"/>
          <p:cNvSpPr>
            <a:spLocks noChangeArrowheads="1"/>
          </p:cNvSpPr>
          <p:nvPr/>
        </p:nvSpPr>
        <p:spPr bwMode="auto">
          <a:xfrm>
            <a:off x="685800" y="2130425"/>
            <a:ext cx="7772400" cy="1470025"/>
          </a:xfrm>
          <a:prstGeom prst="rect">
            <a:avLst/>
          </a:prstGeom>
          <a:noFill/>
          <a:ln w="9525">
            <a:noFill/>
            <a:miter lim="800000"/>
            <a:headEnd/>
            <a:tailEnd/>
          </a:ln>
          <a:effectLst/>
        </p:spPr>
        <p:txBody>
          <a:bodyPr anchor="ctr"/>
          <a:lstStyle/>
          <a:p>
            <a:pPr>
              <a:defRPr/>
            </a:pPr>
            <a:r>
              <a:rPr lang="en-US" sz="2000" dirty="0">
                <a:solidFill>
                  <a:prstClr val="white"/>
                </a:solidFill>
                <a:latin typeface="Trebuchet MS"/>
              </a:rPr>
              <a:t>Click to edit Master title style</a:t>
            </a:r>
          </a:p>
        </p:txBody>
      </p:sp>
      <p:sp>
        <p:nvSpPr>
          <p:cNvPr id="27656" name="Rectangle 8"/>
          <p:cNvSpPr>
            <a:spLocks noChangeArrowheads="1"/>
          </p:cNvSpPr>
          <p:nvPr/>
        </p:nvSpPr>
        <p:spPr bwMode="auto">
          <a:xfrm>
            <a:off x="1371600" y="3886200"/>
            <a:ext cx="6400800" cy="1752600"/>
          </a:xfrm>
          <a:prstGeom prst="rect">
            <a:avLst/>
          </a:prstGeom>
          <a:noFill/>
          <a:ln w="9525">
            <a:noFill/>
            <a:miter lim="800000"/>
            <a:headEnd/>
            <a:tailEnd/>
          </a:ln>
          <a:effectLst/>
        </p:spPr>
        <p:txBody>
          <a:bodyPr/>
          <a:lstStyle/>
          <a:p>
            <a:pPr algn="ctr">
              <a:spcBef>
                <a:spcPct val="20000"/>
              </a:spcBef>
              <a:buClr>
                <a:srgbClr val="FF3300"/>
              </a:buClr>
              <a:buFont typeface="Trebuchet MS" pitchFamily="34" charset="0"/>
              <a:buNone/>
              <a:defRPr/>
            </a:pPr>
            <a:r>
              <a:rPr lang="en-US" sz="2000" dirty="0">
                <a:solidFill>
                  <a:prstClr val="white"/>
                </a:solidFill>
                <a:latin typeface="Trebuchet MS"/>
              </a:rPr>
              <a:t>Click to edit Master subtitle style</a:t>
            </a:r>
          </a:p>
        </p:txBody>
      </p:sp>
      <p:sp>
        <p:nvSpPr>
          <p:cNvPr id="27657" name="Rectangle 9"/>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p>
            <a:pPr>
              <a:defRPr/>
            </a:pPr>
            <a:endParaRPr lang="en-US" sz="1400" dirty="0">
              <a:solidFill>
                <a:prstClr val="black"/>
              </a:solidFill>
            </a:endParaRPr>
          </a:p>
        </p:txBody>
      </p:sp>
      <p:sp>
        <p:nvSpPr>
          <p:cNvPr id="27658" name="Rectangle 10"/>
          <p:cNvSpPr>
            <a:spLocks noChangeArrowheads="1"/>
          </p:cNvSpPr>
          <p:nvPr/>
        </p:nvSpPr>
        <p:spPr bwMode="auto">
          <a:xfrm>
            <a:off x="3124200" y="6245225"/>
            <a:ext cx="2895600" cy="476250"/>
          </a:xfrm>
          <a:prstGeom prst="rect">
            <a:avLst/>
          </a:prstGeom>
          <a:noFill/>
          <a:ln w="9525">
            <a:noFill/>
            <a:miter lim="800000"/>
            <a:headEnd/>
            <a:tailEnd/>
          </a:ln>
          <a:effectLst/>
        </p:spPr>
        <p:txBody>
          <a:bodyPr/>
          <a:lstStyle/>
          <a:p>
            <a:pPr algn="ctr">
              <a:defRPr/>
            </a:pPr>
            <a:endParaRPr lang="en-US" sz="1400" dirty="0">
              <a:solidFill>
                <a:prstClr val="black"/>
              </a:solidFill>
            </a:endParaRPr>
          </a:p>
        </p:txBody>
      </p:sp>
      <p:sp>
        <p:nvSpPr>
          <p:cNvPr id="27659" name="Rectangle 11"/>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defRPr/>
            </a:pPr>
            <a:fld id="{50710FE7-83E6-415E-B179-CEF4E808A49F}" type="slidenum">
              <a:rPr lang="en-US" sz="1400">
                <a:solidFill>
                  <a:prstClr val="black"/>
                </a:solidFill>
              </a:rPr>
              <a:pPr algn="r">
                <a:defRPr/>
              </a:pPr>
              <a:t>‹#›</a:t>
            </a:fld>
            <a:endParaRPr lang="en-US" sz="1400" dirty="0">
              <a:solidFill>
                <a:prstClr val="black"/>
              </a:solidFill>
            </a:endParaRPr>
          </a:p>
        </p:txBody>
      </p:sp>
      <p:sp>
        <p:nvSpPr>
          <p:cNvPr id="27661" name="Rectangle 13"/>
          <p:cNvSpPr>
            <a:spLocks noChangeArrowheads="1"/>
          </p:cNvSpPr>
          <p:nvPr/>
        </p:nvSpPr>
        <p:spPr bwMode="auto">
          <a:xfrm>
            <a:off x="76200" y="76200"/>
            <a:ext cx="8991600" cy="6705600"/>
          </a:xfrm>
          <a:prstGeom prst="rect">
            <a:avLst/>
          </a:prstGeom>
          <a:solidFill>
            <a:schemeClr val="bg1"/>
          </a:solidFill>
          <a:ln w="9525">
            <a:noFill/>
            <a:miter lim="800000"/>
            <a:headEnd/>
            <a:tailEnd/>
          </a:ln>
          <a:effectLst/>
        </p:spPr>
        <p:txBody>
          <a:bodyPr wrap="none" anchor="ctr"/>
          <a:lstStyle/>
          <a:p>
            <a:pPr algn="ctr">
              <a:defRPr/>
            </a:pPr>
            <a:endParaRPr lang="en-US" b="1" dirty="0">
              <a:solidFill>
                <a:prstClr val="black"/>
              </a:solidFill>
              <a:latin typeface="Trebuchet MS"/>
            </a:endParaRPr>
          </a:p>
        </p:txBody>
      </p:sp>
      <p:sp>
        <p:nvSpPr>
          <p:cNvPr id="27662" name="Rectangle 14"/>
          <p:cNvSpPr>
            <a:spLocks noChangeArrowheads="1"/>
          </p:cNvSpPr>
          <p:nvPr/>
        </p:nvSpPr>
        <p:spPr bwMode="auto">
          <a:xfrm>
            <a:off x="77788" y="990600"/>
            <a:ext cx="9066212" cy="152400"/>
          </a:xfrm>
          <a:prstGeom prst="rect">
            <a:avLst/>
          </a:prstGeom>
          <a:solidFill>
            <a:srgbClr val="C0C0C0"/>
          </a:solidFill>
          <a:ln w="9525">
            <a:noFill/>
            <a:miter lim="800000"/>
            <a:headEnd/>
            <a:tailEnd/>
          </a:ln>
          <a:effectLst/>
        </p:spPr>
        <p:txBody>
          <a:bodyPr wrap="none" anchor="ctr"/>
          <a:lstStyle/>
          <a:p>
            <a:pPr>
              <a:defRPr/>
            </a:pPr>
            <a:endParaRPr lang="en-GB" dirty="0">
              <a:solidFill>
                <a:prstClr val="black"/>
              </a:solidFill>
            </a:endParaRPr>
          </a:p>
        </p:txBody>
      </p:sp>
      <p:sp>
        <p:nvSpPr>
          <p:cNvPr id="27664" name="Rectangle 16"/>
          <p:cNvSpPr>
            <a:spLocks noChangeArrowheads="1"/>
          </p:cNvSpPr>
          <p:nvPr/>
        </p:nvSpPr>
        <p:spPr bwMode="auto">
          <a:xfrm>
            <a:off x="76200" y="1096963"/>
            <a:ext cx="8991600" cy="46037"/>
          </a:xfrm>
          <a:prstGeom prst="rect">
            <a:avLst/>
          </a:prstGeom>
          <a:solidFill>
            <a:srgbClr val="DD4E23"/>
          </a:solidFill>
          <a:ln w="9525">
            <a:noFill/>
            <a:miter lim="800000"/>
            <a:headEnd/>
            <a:tailEnd/>
          </a:ln>
          <a:effectLst/>
        </p:spPr>
        <p:txBody>
          <a:bodyPr wrap="none" anchor="ctr"/>
          <a:lstStyle/>
          <a:p>
            <a:pPr>
              <a:defRPr/>
            </a:pPr>
            <a:endParaRPr lang="en-GB" dirty="0">
              <a:solidFill>
                <a:prstClr val="black"/>
              </a:solidFill>
            </a:endParaRPr>
          </a:p>
        </p:txBody>
      </p:sp>
      <p:pic>
        <p:nvPicPr>
          <p:cNvPr id="9233" name="Picture 20" descr="Picture1"/>
          <p:cNvPicPr>
            <a:picLocks noChangeAspect="1" noChangeArrowheads="1"/>
          </p:cNvPicPr>
          <p:nvPr/>
        </p:nvPicPr>
        <p:blipFill>
          <a:blip r:embed="rId3" cstate="print"/>
          <a:srcRect/>
          <a:stretch>
            <a:fillRect/>
          </a:stretch>
        </p:blipFill>
        <p:spPr bwMode="auto">
          <a:xfrm>
            <a:off x="76200" y="6553200"/>
            <a:ext cx="1003300" cy="241300"/>
          </a:xfrm>
          <a:prstGeom prst="rect">
            <a:avLst/>
          </a:prstGeom>
          <a:noFill/>
          <a:ln w="9525">
            <a:noFill/>
            <a:miter lim="800000"/>
            <a:headEnd/>
            <a:tailEnd/>
          </a:ln>
        </p:spPr>
      </p:pic>
      <p:sp>
        <p:nvSpPr>
          <p:cNvPr id="923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665" name="Text Box 17"/>
          <p:cNvSpPr txBox="1">
            <a:spLocks noChangeArrowheads="1"/>
          </p:cNvSpPr>
          <p:nvPr/>
        </p:nvSpPr>
        <p:spPr bwMode="auto">
          <a:xfrm>
            <a:off x="381000" y="1371600"/>
            <a:ext cx="8382000" cy="396875"/>
          </a:xfrm>
          <a:prstGeom prst="rect">
            <a:avLst/>
          </a:prstGeom>
          <a:noFill/>
          <a:ln w="9525">
            <a:noFill/>
            <a:miter lim="800000"/>
            <a:headEnd/>
            <a:tailEnd/>
          </a:ln>
          <a:effectLst/>
        </p:spPr>
        <p:txBody>
          <a:bodyPr>
            <a:spAutoFit/>
          </a:bodyPr>
          <a:lstStyle/>
          <a:p>
            <a:pPr>
              <a:spcBef>
                <a:spcPct val="50000"/>
              </a:spcBef>
              <a:defRPr/>
            </a:pPr>
            <a:endParaRPr lang="en-US" sz="2000" dirty="0">
              <a:solidFill>
                <a:prstClr val="black"/>
              </a:solidFill>
              <a:latin typeface="Trebuchet MS"/>
            </a:endParaRPr>
          </a:p>
        </p:txBody>
      </p:sp>
      <p:sp>
        <p:nvSpPr>
          <p:cNvPr id="9238" name="Rectangle 2"/>
          <p:cNvSpPr>
            <a:spLocks noGrp="1" noChangeArrowheads="1"/>
          </p:cNvSpPr>
          <p:nvPr>
            <p:ph type="title"/>
          </p:nvPr>
        </p:nvSpPr>
        <p:spPr bwMode="auto">
          <a:xfrm>
            <a:off x="533400" y="228600"/>
            <a:ext cx="6248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pic>
        <p:nvPicPr>
          <p:cNvPr id="21" name="Picture 20" descr="header.jpg"/>
          <p:cNvPicPr>
            <a:picLocks noChangeAspect="1"/>
          </p:cNvPicPr>
          <p:nvPr/>
        </p:nvPicPr>
        <p:blipFill>
          <a:blip r:embed="rId4" cstate="print"/>
          <a:stretch>
            <a:fillRect/>
          </a:stretch>
        </p:blipFill>
        <p:spPr>
          <a:xfrm>
            <a:off x="0" y="0"/>
            <a:ext cx="9144000" cy="1009055"/>
          </a:xfrm>
          <a:prstGeom prst="rect">
            <a:avLst/>
          </a:prstGeom>
        </p:spPr>
      </p:pic>
    </p:spTree>
    <p:extLst>
      <p:ext uri="{BB962C8B-B14F-4D97-AF65-F5344CB8AC3E}">
        <p14:creationId xmlns:p14="http://schemas.microsoft.com/office/powerpoint/2010/main" val="285478526"/>
      </p:ext>
    </p:extLst>
  </p:cSld>
  <p:clrMap bg1="lt1" tx1="dk1" bg2="lt2" tx2="dk2" accent1="accent1" accent2="accent2" accent3="accent3" accent4="accent4" accent5="accent5" accent6="accent6" hlink="hlink" folHlink="folHlink"/>
  <p:sldLayoutIdLst>
    <p:sldLayoutId id="2147483707" r:id="rId1"/>
  </p:sldLayoutIdLst>
  <p:transition/>
  <p:hf sldNum="0" hdr="0" dt="0"/>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rebuchet MS" pitchFamily="34" charset="0"/>
        </a:defRPr>
      </a:lvl2pPr>
      <a:lvl3pPr algn="l" rtl="0" eaLnBrk="1" fontAlgn="base" hangingPunct="1">
        <a:spcBef>
          <a:spcPct val="0"/>
        </a:spcBef>
        <a:spcAft>
          <a:spcPct val="0"/>
        </a:spcAft>
        <a:defRPr sz="2000">
          <a:solidFill>
            <a:schemeClr val="bg1"/>
          </a:solidFill>
          <a:latin typeface="Trebuchet MS" pitchFamily="34" charset="0"/>
        </a:defRPr>
      </a:lvl3pPr>
      <a:lvl4pPr algn="l" rtl="0" eaLnBrk="1" fontAlgn="base" hangingPunct="1">
        <a:spcBef>
          <a:spcPct val="0"/>
        </a:spcBef>
        <a:spcAft>
          <a:spcPct val="0"/>
        </a:spcAft>
        <a:defRPr sz="2000">
          <a:solidFill>
            <a:schemeClr val="bg1"/>
          </a:solidFill>
          <a:latin typeface="Trebuchet MS" pitchFamily="34" charset="0"/>
        </a:defRPr>
      </a:lvl4pPr>
      <a:lvl5pPr algn="l" rtl="0" eaLnBrk="1" fontAlgn="base" hangingPunct="1">
        <a:spcBef>
          <a:spcPct val="0"/>
        </a:spcBef>
        <a:spcAft>
          <a:spcPct val="0"/>
        </a:spcAft>
        <a:defRPr sz="2000">
          <a:solidFill>
            <a:schemeClr val="bg1"/>
          </a:solidFill>
          <a:latin typeface="Trebuchet MS" pitchFamily="34" charset="0"/>
        </a:defRPr>
      </a:lvl5pPr>
      <a:lvl6pPr marL="457200" algn="l" rtl="0" eaLnBrk="1" fontAlgn="base" hangingPunct="1">
        <a:spcBef>
          <a:spcPct val="0"/>
        </a:spcBef>
        <a:spcAft>
          <a:spcPct val="0"/>
        </a:spcAft>
        <a:defRPr sz="2000">
          <a:solidFill>
            <a:schemeClr val="bg1"/>
          </a:solidFill>
          <a:latin typeface="Trebuchet MS" pitchFamily="34" charset="0"/>
        </a:defRPr>
      </a:lvl6pPr>
      <a:lvl7pPr marL="914400" algn="l" rtl="0" eaLnBrk="1" fontAlgn="base" hangingPunct="1">
        <a:spcBef>
          <a:spcPct val="0"/>
        </a:spcBef>
        <a:spcAft>
          <a:spcPct val="0"/>
        </a:spcAft>
        <a:defRPr sz="2000">
          <a:solidFill>
            <a:schemeClr val="bg1"/>
          </a:solidFill>
          <a:latin typeface="Trebuchet MS" pitchFamily="34" charset="0"/>
        </a:defRPr>
      </a:lvl7pPr>
      <a:lvl8pPr marL="1371600" algn="l" rtl="0" eaLnBrk="1" fontAlgn="base" hangingPunct="1">
        <a:spcBef>
          <a:spcPct val="0"/>
        </a:spcBef>
        <a:spcAft>
          <a:spcPct val="0"/>
        </a:spcAft>
        <a:defRPr sz="2000">
          <a:solidFill>
            <a:schemeClr val="bg1"/>
          </a:solidFill>
          <a:latin typeface="Trebuchet MS" pitchFamily="34" charset="0"/>
        </a:defRPr>
      </a:lvl8pPr>
      <a:lvl9pPr marL="1828800" algn="l" rtl="0" eaLnBrk="1" fontAlgn="base" hangingPunct="1">
        <a:spcBef>
          <a:spcPct val="0"/>
        </a:spcBef>
        <a:spcAft>
          <a:spcPct val="0"/>
        </a:spcAft>
        <a:defRPr sz="2000">
          <a:solidFill>
            <a:schemeClr val="bg1"/>
          </a:solidFill>
          <a:latin typeface="Trebuchet MS" pitchFamily="34" charset="0"/>
        </a:defRPr>
      </a:lvl9pPr>
    </p:titleStyle>
    <p:bodyStyle>
      <a:lvl1pPr marL="342900" indent="-342900" algn="l" rtl="0" eaLnBrk="1" fontAlgn="base" hangingPunct="1">
        <a:spcBef>
          <a:spcPct val="20000"/>
        </a:spcBef>
        <a:spcAft>
          <a:spcPct val="0"/>
        </a:spcAft>
        <a:buClr>
          <a:srgbClr val="FF3300"/>
        </a:buClr>
        <a:buFont typeface="Trebuchet MS" pitchFamily="34" charset="0"/>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FF3300"/>
        </a:buClr>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FF3300"/>
        </a:buClr>
        <a:buFont typeface="Trebuchet MS" pitchFamily="34" charset="0"/>
        <a:buChar char="●"/>
        <a:defRPr sz="1600">
          <a:solidFill>
            <a:schemeClr val="tx1"/>
          </a:solidFill>
          <a:latin typeface="+mn-lt"/>
        </a:defRPr>
      </a:lvl3pPr>
      <a:lvl4pPr marL="1600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4pPr>
      <a:lvl5pPr marL="20574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5pPr>
      <a:lvl6pPr marL="25146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6pPr>
      <a:lvl7pPr marL="29718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7pPr>
      <a:lvl8pPr marL="34290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8pPr>
      <a:lvl9pPr marL="3886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049" y="1028700"/>
            <a:ext cx="3263645" cy="266564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79750" y="609600"/>
            <a:ext cx="1601056" cy="838200"/>
          </a:xfrm>
          <a:prstGeom prst="rect">
            <a:avLst/>
          </a:prstGeom>
        </p:spPr>
      </p:pic>
      <p:sp>
        <p:nvSpPr>
          <p:cNvPr id="5" name="Rectangle 4"/>
          <p:cNvSpPr/>
          <p:nvPr/>
        </p:nvSpPr>
        <p:spPr>
          <a:xfrm>
            <a:off x="-1642" y="6273048"/>
            <a:ext cx="9168594"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16" name="TextBox 15"/>
          <p:cNvSpPr txBox="1"/>
          <p:nvPr/>
        </p:nvSpPr>
        <p:spPr>
          <a:xfrm>
            <a:off x="0" y="6326061"/>
            <a:ext cx="1752600"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Helvetica CE" pitchFamily="34" charset="0"/>
              </a:rPr>
              <a:t>www.yash.com</a:t>
            </a: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83" y="-27226"/>
            <a:ext cx="6463493" cy="5561905"/>
          </a:xfrm>
          <a:prstGeom prst="rect">
            <a:avLst/>
          </a:prstGeom>
        </p:spPr>
      </p:pic>
    </p:spTree>
    <p:extLst>
      <p:ext uri="{BB962C8B-B14F-4D97-AF65-F5344CB8AC3E}">
        <p14:creationId xmlns:p14="http://schemas.microsoft.com/office/powerpoint/2010/main" val="861277992"/>
      </p:ext>
    </p:extLst>
  </p:cSld>
  <p:clrMap bg1="lt1" tx1="dk1" bg2="lt2" tx2="dk2" accent1="accent1" accent2="accent2" accent3="accent3" accent4="accent4" accent5="accent5" accent6="accent6" hlink="hlink" folHlink="folHlink"/>
  <p:sldLayoutIdLst>
    <p:sldLayoutId id="2147483709" r:id="rId1"/>
    <p:sldLayoutId id="2147483710" r:id="rId2"/>
  </p:sldLayoutIdLst>
  <p:hf sldNum="0"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Presented by : Pankaj Sharma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Helvetica CE" pitchFamily="34" charset="0"/>
              </a:rPr>
              <a:t>www.yash.com</a:t>
            </a: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64740477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8" r:id="rId5"/>
    <p:sldLayoutId id="2147483719" r:id="rId6"/>
  </p:sldLayoutIdLst>
  <p:hf sldNum="0" hdr="0" dt="0"/>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a:ln>
                  <a:noFill/>
                </a:ln>
                <a:solidFill>
                  <a:srgbClr val="FF0000"/>
                </a:solidFill>
                <a:effectLst/>
                <a:uLnTx/>
                <a:uFillTx/>
                <a:latin typeface="Helvetica CE" pitchFamily="34" charset="0"/>
                <a:ea typeface="+mj-ea"/>
                <a:cs typeface="+mj-cs"/>
                <a:hlinkClick r:id="rId4"/>
              </a:rPr>
              <a:t>info@yash.com</a:t>
            </a:r>
            <a:b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a:ln>
                <a:noFill/>
              </a:ln>
              <a:solidFill>
                <a:schemeClr val="bg1"/>
              </a:solidFill>
              <a:effectLst/>
              <a:uLnTx/>
              <a:uFillTx/>
              <a:latin typeface="Helvetica CE" pitchFamily="34" charset="0"/>
              <a:ea typeface="+mj-ea"/>
              <a:cs typeface="+mj-cs"/>
            </a:endParaRPr>
          </a:p>
          <a:p>
            <a:br>
              <a:rPr lang="en-US" sz="2400" dirty="0"/>
            </a:br>
            <a:br>
              <a:rPr lang="en-US" sz="2400" dirty="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a:solidFill>
                  <a:srgbClr val="0D0D0D"/>
                </a:solidFill>
                <a:latin typeface="Helvetica CE" pitchFamily="34" charset="0"/>
              </a:rPr>
              <a:t>© YASH Technologies, 1996-2014. All rights reserved.</a:t>
            </a:r>
          </a:p>
          <a:p>
            <a:pPr algn="just" defTabSz="877888"/>
            <a:endParaRPr lang="en-US" sz="1200" b="0" dirty="0">
              <a:solidFill>
                <a:srgbClr val="0D0D0D"/>
              </a:solidFill>
              <a:latin typeface="Helvetica CE" pitchFamily="34" charset="0"/>
            </a:endParaRPr>
          </a:p>
          <a:p>
            <a:pPr algn="just" defTabSz="877888"/>
            <a:r>
              <a:rPr lang="en-US" sz="1200" b="0" dirty="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p>
        </p:txBody>
      </p:sp>
    </p:spTree>
    <p:extLst>
      <p:ext uri="{BB962C8B-B14F-4D97-AF65-F5344CB8AC3E}">
        <p14:creationId xmlns:p14="http://schemas.microsoft.com/office/powerpoint/2010/main" val="817511522"/>
      </p:ext>
    </p:extLst>
  </p:cSld>
  <p:clrMap bg1="lt1" tx1="dk1" bg2="lt2" tx2="dk2" accent1="accent1" accent2="accent2" accent3="accent3" accent4="accent4" accent5="accent5" accent6="accent6" hlink="hlink" folHlink="folHlink"/>
  <p:sldLayoutIdLst>
    <p:sldLayoutId id="2147483717" r:id="rId1"/>
  </p:sldLayoutIdLst>
  <p:hf sldNum="0"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4211960" y="4581128"/>
            <a:ext cx="4392488" cy="648072"/>
          </a:xfrm>
          <a:prstGeom prst="rect">
            <a:avLst/>
          </a:prstGeom>
        </p:spPr>
        <p:txBody>
          <a:bodyPr/>
          <a:lstStyle/>
          <a:p>
            <a:r>
              <a:rPr lang="en-IN" sz="3600" dirty="0"/>
              <a:t>Practical JavaScript</a:t>
            </a:r>
            <a:br>
              <a:rPr lang="en-IN" sz="3600" dirty="0"/>
            </a:br>
            <a:endParaRPr lang="en-US" sz="3600" b="1" dirty="0">
              <a:solidFill>
                <a:srgbClr val="FF0000"/>
              </a:solidFill>
              <a:latin typeface="Trebuchet MS" pitchFamily="34" charset="0"/>
            </a:endParaRPr>
          </a:p>
        </p:txBody>
      </p:sp>
      <p:sp>
        <p:nvSpPr>
          <p:cNvPr id="2" name="Footer Placeholder 1"/>
          <p:cNvSpPr>
            <a:spLocks noGrp="1"/>
          </p:cNvSpPr>
          <p:nvPr>
            <p:ph type="ftr" sz="quarter" idx="11"/>
          </p:nvPr>
        </p:nvSpPr>
        <p:spPr>
          <a:xfrm>
            <a:off x="3124200" y="6245225"/>
            <a:ext cx="3392016" cy="476250"/>
          </a:xfrm>
        </p:spPr>
        <p:txBody>
          <a:bodyPr/>
          <a:lstStyle/>
          <a:p>
            <a:pPr>
              <a:defRPr/>
            </a:pPr>
            <a:r>
              <a:rPr lang="en-US" dirty="0"/>
              <a:t>Presented by : Pankaj Sharma</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V7: Requirement [View Preparation]</a:t>
            </a:r>
          </a:p>
        </p:txBody>
      </p:sp>
      <p:sp>
        <p:nvSpPr>
          <p:cNvPr id="2" name="TextBox 1"/>
          <p:cNvSpPr txBox="1"/>
          <p:nvPr/>
        </p:nvSpPr>
        <p:spPr>
          <a:xfrm>
            <a:off x="323528" y="1268760"/>
            <a:ext cx="8568952" cy="1015663"/>
          </a:xfrm>
          <a:prstGeom prst="rect">
            <a:avLst/>
          </a:prstGeom>
          <a:noFill/>
        </p:spPr>
        <p:txBody>
          <a:bodyPr wrap="square" rtlCol="0">
            <a:spAutoFit/>
          </a:bodyPr>
          <a:lstStyle/>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There should be “Display </a:t>
            </a:r>
            <a:r>
              <a:rPr lang="en-IN" sz="2000" dirty="0" err="1">
                <a:latin typeface="Times New Roman" panose="02020603050405020304" pitchFamily="18" charset="0"/>
                <a:cs typeface="Times New Roman" panose="02020603050405020304" pitchFamily="18" charset="0"/>
              </a:rPr>
              <a:t>Todos</a:t>
            </a:r>
            <a:r>
              <a:rPr lang="en-IN" sz="2000" dirty="0">
                <a:latin typeface="Times New Roman" panose="02020603050405020304" pitchFamily="18" charset="0"/>
                <a:cs typeface="Times New Roman" panose="02020603050405020304" pitchFamily="18" charset="0"/>
              </a:rPr>
              <a:t>” and “Toggle All” Button in app</a:t>
            </a: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Clicking “Display </a:t>
            </a:r>
            <a:r>
              <a:rPr lang="en-IN" sz="2000" dirty="0" err="1">
                <a:latin typeface="Times New Roman" panose="02020603050405020304" pitchFamily="18" charset="0"/>
                <a:cs typeface="Times New Roman" panose="02020603050405020304" pitchFamily="18" charset="0"/>
              </a:rPr>
              <a:t>Todos</a:t>
            </a:r>
            <a:r>
              <a:rPr lang="en-IN" sz="2000" dirty="0">
                <a:latin typeface="Times New Roman" panose="02020603050405020304" pitchFamily="18" charset="0"/>
                <a:cs typeface="Times New Roman" panose="02020603050405020304" pitchFamily="18" charset="0"/>
              </a:rPr>
              <a:t>” should run </a:t>
            </a:r>
            <a:r>
              <a:rPr lang="en-IN" sz="2000" dirty="0" err="1">
                <a:latin typeface="Times New Roman" panose="02020603050405020304" pitchFamily="18" charset="0"/>
                <a:cs typeface="Times New Roman" panose="02020603050405020304" pitchFamily="18" charset="0"/>
              </a:rPr>
              <a:t>todoList.displayTodos</a:t>
            </a:r>
            <a:r>
              <a:rPr lang="en-IN" sz="2000" dirty="0">
                <a:latin typeface="Times New Roman" panose="02020603050405020304" pitchFamily="18" charset="0"/>
                <a:cs typeface="Times New Roman" panose="02020603050405020304" pitchFamily="18" charset="0"/>
              </a:rPr>
              <a:t> method</a:t>
            </a: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Clicking on “Toggle All” should run </a:t>
            </a:r>
            <a:r>
              <a:rPr lang="en-IN" sz="2000" dirty="0" err="1">
                <a:latin typeface="Times New Roman" panose="02020603050405020304" pitchFamily="18" charset="0"/>
                <a:cs typeface="Times New Roman" panose="02020603050405020304" pitchFamily="18" charset="0"/>
              </a:rPr>
              <a:t>todoList.toggleAll</a:t>
            </a:r>
            <a:r>
              <a:rPr lang="en-IN" sz="2000" dirty="0">
                <a:latin typeface="Times New Roman" panose="02020603050405020304" pitchFamily="18" charset="0"/>
                <a:cs typeface="Times New Roman" panose="02020603050405020304" pitchFamily="18" charset="0"/>
              </a:rPr>
              <a:t> method</a:t>
            </a:r>
          </a:p>
        </p:txBody>
      </p:sp>
      <p:sp>
        <p:nvSpPr>
          <p:cNvPr id="4" name="Footer Placeholder 3"/>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333399828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V8: Requirement [Getting Data from input]</a:t>
            </a:r>
          </a:p>
        </p:txBody>
      </p:sp>
      <p:sp>
        <p:nvSpPr>
          <p:cNvPr id="2" name="TextBox 1"/>
          <p:cNvSpPr txBox="1"/>
          <p:nvPr/>
        </p:nvSpPr>
        <p:spPr>
          <a:xfrm>
            <a:off x="323528" y="1268760"/>
            <a:ext cx="8568952" cy="1631216"/>
          </a:xfrm>
          <a:prstGeom prst="rect">
            <a:avLst/>
          </a:prstGeom>
          <a:noFill/>
        </p:spPr>
        <p:txBody>
          <a:bodyPr wrap="square" rtlCol="0">
            <a:spAutoFit/>
          </a:bodyPr>
          <a:lstStyle/>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Show code refactoring</a:t>
            </a: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should have working control for .</a:t>
            </a:r>
            <a:r>
              <a:rPr lang="en-IN" sz="2000" dirty="0" err="1">
                <a:latin typeface="Times New Roman" panose="02020603050405020304" pitchFamily="18" charset="0"/>
                <a:cs typeface="Times New Roman" panose="02020603050405020304" pitchFamily="18" charset="0"/>
              </a:rPr>
              <a:t>addTodo</a:t>
            </a:r>
            <a:endParaRPr lang="en-IN"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should have working control for .</a:t>
            </a:r>
            <a:r>
              <a:rPr lang="en-IN" sz="2000" dirty="0" err="1">
                <a:latin typeface="Times New Roman" panose="02020603050405020304" pitchFamily="18" charset="0"/>
                <a:cs typeface="Times New Roman" panose="02020603050405020304" pitchFamily="18" charset="0"/>
              </a:rPr>
              <a:t>changeTodo</a:t>
            </a:r>
            <a:endParaRPr lang="en-IN"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should have working control for .</a:t>
            </a:r>
            <a:r>
              <a:rPr lang="en-IN" sz="2000" dirty="0" err="1">
                <a:latin typeface="Times New Roman" panose="02020603050405020304" pitchFamily="18" charset="0"/>
                <a:cs typeface="Times New Roman" panose="02020603050405020304" pitchFamily="18" charset="0"/>
              </a:rPr>
              <a:t>deleteTodo</a:t>
            </a:r>
            <a:endParaRPr lang="en-IN"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should have working control for .</a:t>
            </a:r>
            <a:r>
              <a:rPr lang="en-IN" sz="2000" dirty="0" err="1">
                <a:latin typeface="Times New Roman" panose="02020603050405020304" pitchFamily="18" charset="0"/>
                <a:cs typeface="Times New Roman" panose="02020603050405020304" pitchFamily="18" charset="0"/>
              </a:rPr>
              <a:t>toggleCompleted</a:t>
            </a: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212958520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V9: Requirement [Escaping from console]</a:t>
            </a:r>
          </a:p>
        </p:txBody>
      </p:sp>
      <p:sp>
        <p:nvSpPr>
          <p:cNvPr id="2" name="TextBox 1"/>
          <p:cNvSpPr txBox="1"/>
          <p:nvPr/>
        </p:nvSpPr>
        <p:spPr>
          <a:xfrm>
            <a:off x="323528" y="1268760"/>
            <a:ext cx="8568952" cy="1015663"/>
          </a:xfrm>
          <a:prstGeom prst="rect">
            <a:avLst/>
          </a:prstGeom>
          <a:noFill/>
        </p:spPr>
        <p:txBody>
          <a:bodyPr wrap="square" rtlCol="0">
            <a:spAutoFit/>
          </a:bodyPr>
          <a:lstStyle/>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There should be li element for each </a:t>
            </a:r>
            <a:r>
              <a:rPr lang="en-IN" sz="2000" dirty="0" err="1">
                <a:latin typeface="Times New Roman" panose="02020603050405020304" pitchFamily="18" charset="0"/>
                <a:cs typeface="Times New Roman" panose="02020603050405020304" pitchFamily="18" charset="0"/>
              </a:rPr>
              <a:t>todo</a:t>
            </a:r>
            <a:endParaRPr lang="en-IN"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Each li should contain </a:t>
            </a:r>
            <a:r>
              <a:rPr lang="en-IN" sz="2000" dirty="0" err="1">
                <a:latin typeface="Times New Roman" panose="02020603050405020304" pitchFamily="18" charset="0"/>
                <a:cs typeface="Times New Roman" panose="02020603050405020304" pitchFamily="18" charset="0"/>
              </a:rPr>
              <a:t>todoText</a:t>
            </a:r>
            <a:endParaRPr lang="en-IN"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Each li element should show the completed status of </a:t>
            </a:r>
            <a:r>
              <a:rPr lang="en-IN" sz="2000" dirty="0" err="1">
                <a:latin typeface="Times New Roman" panose="02020603050405020304" pitchFamily="18" charset="0"/>
                <a:cs typeface="Times New Roman" panose="02020603050405020304" pitchFamily="18" charset="0"/>
              </a:rPr>
              <a:t>todo</a:t>
            </a: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108147322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V10: Requirement [Delete a Specific </a:t>
            </a:r>
            <a:r>
              <a:rPr lang="en-IN" dirty="0" err="1"/>
              <a:t>Todo</a:t>
            </a:r>
            <a:r>
              <a:rPr lang="en-IN" dirty="0"/>
              <a:t>]</a:t>
            </a:r>
          </a:p>
        </p:txBody>
      </p:sp>
      <p:sp>
        <p:nvSpPr>
          <p:cNvPr id="2" name="TextBox 1"/>
          <p:cNvSpPr txBox="1"/>
          <p:nvPr/>
        </p:nvSpPr>
        <p:spPr>
          <a:xfrm>
            <a:off x="323528" y="1268760"/>
            <a:ext cx="8568952" cy="1938992"/>
          </a:xfrm>
          <a:prstGeom prst="rect">
            <a:avLst/>
          </a:prstGeom>
          <a:noFill/>
        </p:spPr>
        <p:txBody>
          <a:bodyPr wrap="square" rtlCol="0">
            <a:spAutoFit/>
          </a:bodyPr>
          <a:lstStyle/>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There should be a way to create delete button</a:t>
            </a: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There should be a delete button for each </a:t>
            </a:r>
            <a:r>
              <a:rPr lang="en-IN" sz="2000" dirty="0" err="1">
                <a:latin typeface="Times New Roman" panose="02020603050405020304" pitchFamily="18" charset="0"/>
                <a:cs typeface="Times New Roman" panose="02020603050405020304" pitchFamily="18" charset="0"/>
              </a:rPr>
              <a:t>todo</a:t>
            </a:r>
            <a:endParaRPr lang="en-IN"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Each li should have the id that has the </a:t>
            </a:r>
            <a:r>
              <a:rPr lang="en-IN" sz="2000" dirty="0" err="1">
                <a:latin typeface="Times New Roman" panose="02020603050405020304" pitchFamily="18" charset="0"/>
                <a:cs typeface="Times New Roman" panose="02020603050405020304" pitchFamily="18" charset="0"/>
              </a:rPr>
              <a:t>todo</a:t>
            </a:r>
            <a:r>
              <a:rPr lang="en-IN" sz="2000" dirty="0">
                <a:latin typeface="Times New Roman" panose="02020603050405020304" pitchFamily="18" charset="0"/>
                <a:cs typeface="Times New Roman" panose="02020603050405020304" pitchFamily="18" charset="0"/>
              </a:rPr>
              <a:t> position</a:t>
            </a: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Delete buttons should have access to the </a:t>
            </a:r>
            <a:r>
              <a:rPr lang="en-IN" sz="2000" dirty="0" err="1">
                <a:latin typeface="Times New Roman" panose="02020603050405020304" pitchFamily="18" charset="0"/>
                <a:cs typeface="Times New Roman" panose="02020603050405020304" pitchFamily="18" charset="0"/>
              </a:rPr>
              <a:t>todo</a:t>
            </a:r>
            <a:r>
              <a:rPr lang="en-IN" sz="2000" dirty="0">
                <a:latin typeface="Times New Roman" panose="02020603050405020304" pitchFamily="18" charset="0"/>
                <a:cs typeface="Times New Roman" panose="02020603050405020304" pitchFamily="18" charset="0"/>
              </a:rPr>
              <a:t> id</a:t>
            </a: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Clicking Delete button should update </a:t>
            </a:r>
            <a:r>
              <a:rPr lang="en-IN" sz="2000" dirty="0" err="1">
                <a:latin typeface="Times New Roman" panose="02020603050405020304" pitchFamily="18" charset="0"/>
                <a:cs typeface="Times New Roman" panose="02020603050405020304" pitchFamily="18" charset="0"/>
              </a:rPr>
              <a:t>todoList.todos</a:t>
            </a:r>
            <a:r>
              <a:rPr lang="en-IN" sz="2000" dirty="0">
                <a:latin typeface="Times New Roman" panose="02020603050405020304" pitchFamily="18" charset="0"/>
                <a:cs typeface="Times New Roman" panose="02020603050405020304" pitchFamily="18" charset="0"/>
              </a:rPr>
              <a:t> and DOM</a:t>
            </a:r>
          </a:p>
          <a:p>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319433215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V11: Requirement [</a:t>
            </a:r>
            <a:r>
              <a:rPr lang="en-IN" dirty="0" err="1"/>
              <a:t>forEach</a:t>
            </a:r>
            <a:r>
              <a:rPr lang="en-IN" dirty="0"/>
              <a:t>]</a:t>
            </a:r>
          </a:p>
        </p:txBody>
      </p:sp>
      <p:sp>
        <p:nvSpPr>
          <p:cNvPr id="2" name="TextBox 1"/>
          <p:cNvSpPr txBox="1"/>
          <p:nvPr/>
        </p:nvSpPr>
        <p:spPr>
          <a:xfrm>
            <a:off x="323528" y="1268760"/>
            <a:ext cx="8568952" cy="1015663"/>
          </a:xfrm>
          <a:prstGeom prst="rect">
            <a:avLst/>
          </a:prstGeom>
          <a:noFill/>
        </p:spPr>
        <p:txBody>
          <a:bodyPr wrap="square" rtlCol="0">
            <a:spAutoFit/>
          </a:bodyPr>
          <a:lstStyle/>
          <a:p>
            <a:pPr marL="457200" indent="-45720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todoList.toggleAll</a:t>
            </a:r>
            <a:r>
              <a:rPr lang="en-IN" sz="2000" dirty="0">
                <a:latin typeface="Times New Roman" panose="02020603050405020304" pitchFamily="18" charset="0"/>
                <a:cs typeface="Times New Roman" panose="02020603050405020304" pitchFamily="18" charset="0"/>
              </a:rPr>
              <a:t> should use </a:t>
            </a:r>
            <a:r>
              <a:rPr lang="en-IN" sz="2000" dirty="0" err="1">
                <a:latin typeface="Times New Roman" panose="02020603050405020304" pitchFamily="18" charset="0"/>
                <a:cs typeface="Times New Roman" panose="02020603050405020304" pitchFamily="18" charset="0"/>
              </a:rPr>
              <a:t>forEach</a:t>
            </a:r>
            <a:endParaRPr lang="en-IN"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view.displayTodos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shoule</a:t>
            </a:r>
            <a:r>
              <a:rPr lang="en-IN" sz="2000" dirty="0">
                <a:latin typeface="Times New Roman" panose="02020603050405020304" pitchFamily="18" charset="0"/>
                <a:cs typeface="Times New Roman" panose="02020603050405020304" pitchFamily="18" charset="0"/>
              </a:rPr>
              <a:t> use </a:t>
            </a:r>
            <a:r>
              <a:rPr lang="en-IN" sz="2000">
                <a:latin typeface="Times New Roman" panose="02020603050405020304" pitchFamily="18" charset="0"/>
                <a:cs typeface="Times New Roman" panose="02020603050405020304" pitchFamily="18" charset="0"/>
              </a:rPr>
              <a:t>forEach</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295410720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Presented by : Pankaj Sharma</a:t>
            </a: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Topics to be covered</a:t>
            </a:r>
          </a:p>
        </p:txBody>
      </p:sp>
      <p:sp>
        <p:nvSpPr>
          <p:cNvPr id="5" name="Content Placeholder 4"/>
          <p:cNvSpPr>
            <a:spLocks noGrp="1"/>
          </p:cNvSpPr>
          <p:nvPr>
            <p:ph idx="1"/>
          </p:nvPr>
        </p:nvSpPr>
        <p:spPr>
          <a:xfrm>
            <a:off x="467544" y="1052736"/>
            <a:ext cx="8064896" cy="3096344"/>
          </a:xfrm>
        </p:spPr>
        <p:txBody>
          <a:bodyPr/>
          <a:lstStyle/>
          <a:p>
            <a:pPr>
              <a:buFont typeface="Wingdings" pitchFamily="2" charset="2"/>
              <a:buChar char="Ø"/>
            </a:pPr>
            <a:r>
              <a:rPr lang="en-IN" dirty="0">
                <a:latin typeface="Times New Roman" pitchFamily="18" charset="0"/>
                <a:cs typeface="Times New Roman" pitchFamily="18" charset="0"/>
              </a:rPr>
              <a:t>Topics to be covered</a:t>
            </a:r>
          </a:p>
          <a:p>
            <a:pPr lvl="1">
              <a:buFont typeface="Wingdings" pitchFamily="2" charset="2"/>
              <a:buChar char="Ø"/>
            </a:pPr>
            <a:r>
              <a:rPr lang="en-IN" sz="1600" dirty="0">
                <a:latin typeface="Times New Roman" pitchFamily="18" charset="0"/>
                <a:cs typeface="Times New Roman" pitchFamily="18" charset="0"/>
              </a:rPr>
              <a:t>Arrays</a:t>
            </a:r>
          </a:p>
          <a:p>
            <a:pPr lvl="1">
              <a:buFont typeface="Wingdings" pitchFamily="2" charset="2"/>
              <a:buChar char="Ø"/>
            </a:pPr>
            <a:r>
              <a:rPr lang="en-IN" sz="1600" dirty="0">
                <a:latin typeface="Times New Roman" pitchFamily="18" charset="0"/>
                <a:cs typeface="Times New Roman" pitchFamily="18" charset="0"/>
              </a:rPr>
              <a:t>Functions</a:t>
            </a:r>
          </a:p>
          <a:p>
            <a:pPr lvl="1">
              <a:buFont typeface="Wingdings" pitchFamily="2" charset="2"/>
              <a:buChar char="Ø"/>
            </a:pPr>
            <a:r>
              <a:rPr lang="en-IN" sz="1600" dirty="0">
                <a:latin typeface="Times New Roman" pitchFamily="18" charset="0"/>
                <a:cs typeface="Times New Roman" pitchFamily="18" charset="0"/>
              </a:rPr>
              <a:t>Objects</a:t>
            </a:r>
          </a:p>
          <a:p>
            <a:pPr lvl="1">
              <a:buFont typeface="Wingdings" pitchFamily="2" charset="2"/>
              <a:buChar char="Ø"/>
            </a:pPr>
            <a:r>
              <a:rPr lang="en-IN" sz="1600" dirty="0">
                <a:latin typeface="Times New Roman" pitchFamily="18" charset="0"/>
                <a:cs typeface="Times New Roman" pitchFamily="18" charset="0"/>
              </a:rPr>
              <a:t>Boolean</a:t>
            </a:r>
          </a:p>
          <a:p>
            <a:pPr lvl="1">
              <a:buFont typeface="Wingdings" pitchFamily="2" charset="2"/>
              <a:buChar char="Ø"/>
            </a:pPr>
            <a:r>
              <a:rPr lang="en-IN" sz="1600" dirty="0">
                <a:latin typeface="Times New Roman" pitchFamily="18" charset="0"/>
                <a:cs typeface="Times New Roman" pitchFamily="18" charset="0"/>
              </a:rPr>
              <a:t>Loops and Conditions</a:t>
            </a:r>
          </a:p>
          <a:p>
            <a:pPr lvl="1">
              <a:buFont typeface="Wingdings" pitchFamily="2" charset="2"/>
              <a:buChar char="Ø"/>
            </a:pPr>
            <a:r>
              <a:rPr lang="en-IN" sz="1600" dirty="0">
                <a:latin typeface="Times New Roman" pitchFamily="18" charset="0"/>
                <a:cs typeface="Times New Roman" pitchFamily="18" charset="0"/>
              </a:rPr>
              <a:t>HTML and DOM</a:t>
            </a:r>
          </a:p>
          <a:p>
            <a:pPr lvl="1">
              <a:buFont typeface="Wingdings" pitchFamily="2" charset="2"/>
              <a:buChar char="Ø"/>
            </a:pPr>
            <a:r>
              <a:rPr lang="en-IN" sz="1600" dirty="0" err="1">
                <a:latin typeface="Times New Roman" pitchFamily="18" charset="0"/>
                <a:cs typeface="Times New Roman" pitchFamily="18" charset="0"/>
              </a:rPr>
              <a:t>forEach</a:t>
            </a:r>
            <a:endParaRPr lang="en-IN" sz="1600" dirty="0">
              <a:latin typeface="Times New Roman" pitchFamily="18" charset="0"/>
              <a:cs typeface="Times New Roman" pitchFamily="18" charset="0"/>
            </a:endParaRPr>
          </a:p>
          <a:p>
            <a:pPr lvl="1">
              <a:buFont typeface="Wingdings" pitchFamily="2" charset="2"/>
              <a:buChar char="Ø"/>
            </a:pPr>
            <a:r>
              <a:rPr lang="en-IN" sz="1600" dirty="0">
                <a:latin typeface="Times New Roman" pitchFamily="18" charset="0"/>
                <a:cs typeface="Times New Roman" pitchFamily="18" charset="0"/>
              </a:rPr>
              <a:t>map</a:t>
            </a:r>
          </a:p>
          <a:p>
            <a:pPr lvl="1">
              <a:buFont typeface="Wingdings" pitchFamily="2" charset="2"/>
              <a:buChar char="Ø"/>
            </a:pPr>
            <a:r>
              <a:rPr lang="en-IN" sz="1600" dirty="0">
                <a:latin typeface="Times New Roman" pitchFamily="18" charset="0"/>
                <a:cs typeface="Times New Roman" pitchFamily="18" charset="0"/>
              </a:rPr>
              <a:t>Arrow functions</a:t>
            </a:r>
          </a:p>
        </p:txBody>
      </p:sp>
      <p:sp>
        <p:nvSpPr>
          <p:cNvPr id="2" name="Footer Placeholder 1"/>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V1: Requirement [Array]</a:t>
            </a:r>
          </a:p>
        </p:txBody>
      </p:sp>
      <p:sp>
        <p:nvSpPr>
          <p:cNvPr id="2" name="TextBox 1"/>
          <p:cNvSpPr txBox="1"/>
          <p:nvPr/>
        </p:nvSpPr>
        <p:spPr>
          <a:xfrm>
            <a:off x="323528" y="1268760"/>
            <a:ext cx="8568952" cy="1631216"/>
          </a:xfrm>
          <a:prstGeom prst="rect">
            <a:avLst/>
          </a:prstGeom>
          <a:noFill/>
        </p:spPr>
        <p:txBody>
          <a:bodyPr wrap="square" rtlCol="0">
            <a:spAutoFit/>
          </a:bodyPr>
          <a:lstStyle/>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Should have a place to store </a:t>
            </a:r>
            <a:r>
              <a:rPr lang="en-IN" sz="2000" dirty="0" err="1">
                <a:latin typeface="Times New Roman" panose="02020603050405020304" pitchFamily="18" charset="0"/>
                <a:cs typeface="Times New Roman" panose="02020603050405020304" pitchFamily="18" charset="0"/>
              </a:rPr>
              <a:t>todos</a:t>
            </a:r>
            <a:endParaRPr lang="en-IN"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should have a way to add </a:t>
            </a:r>
            <a:r>
              <a:rPr lang="en-IN" sz="2000" dirty="0" err="1">
                <a:latin typeface="Times New Roman" panose="02020603050405020304" pitchFamily="18" charset="0"/>
                <a:cs typeface="Times New Roman" panose="02020603050405020304" pitchFamily="18" charset="0"/>
              </a:rPr>
              <a:t>todo</a:t>
            </a:r>
            <a:endParaRPr lang="en-IN"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should have a way to display </a:t>
            </a:r>
            <a:r>
              <a:rPr lang="en-IN" sz="2000" dirty="0" err="1">
                <a:latin typeface="Times New Roman" panose="02020603050405020304" pitchFamily="18" charset="0"/>
                <a:cs typeface="Times New Roman" panose="02020603050405020304" pitchFamily="18" charset="0"/>
              </a:rPr>
              <a:t>todo</a:t>
            </a:r>
            <a:endParaRPr lang="en-IN"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should have a way to change a </a:t>
            </a:r>
            <a:r>
              <a:rPr lang="en-IN" sz="2000" dirty="0" err="1">
                <a:latin typeface="Times New Roman" panose="02020603050405020304" pitchFamily="18" charset="0"/>
                <a:cs typeface="Times New Roman" panose="02020603050405020304" pitchFamily="18" charset="0"/>
              </a:rPr>
              <a:t>todo</a:t>
            </a:r>
            <a:endParaRPr lang="en-IN"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should have a way to delete a </a:t>
            </a:r>
            <a:r>
              <a:rPr lang="en-IN" sz="2000" dirty="0" err="1">
                <a:latin typeface="Times New Roman" panose="02020603050405020304" pitchFamily="18" charset="0"/>
                <a:cs typeface="Times New Roman" panose="02020603050405020304" pitchFamily="18" charset="0"/>
              </a:rPr>
              <a:t>todo</a:t>
            </a: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32153945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V2: Requirement [Function]</a:t>
            </a:r>
          </a:p>
        </p:txBody>
      </p:sp>
      <p:sp>
        <p:nvSpPr>
          <p:cNvPr id="2" name="TextBox 1"/>
          <p:cNvSpPr txBox="1"/>
          <p:nvPr/>
        </p:nvSpPr>
        <p:spPr>
          <a:xfrm>
            <a:off x="323528" y="1268760"/>
            <a:ext cx="8568952" cy="1323439"/>
          </a:xfrm>
          <a:prstGeom prst="rect">
            <a:avLst/>
          </a:prstGeom>
          <a:noFill/>
        </p:spPr>
        <p:txBody>
          <a:bodyPr wrap="square" rtlCol="0">
            <a:spAutoFit/>
          </a:bodyPr>
          <a:lstStyle/>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should have a way to add </a:t>
            </a:r>
            <a:r>
              <a:rPr lang="en-IN" sz="2000" dirty="0" err="1">
                <a:latin typeface="Times New Roman" panose="02020603050405020304" pitchFamily="18" charset="0"/>
                <a:cs typeface="Times New Roman" panose="02020603050405020304" pitchFamily="18" charset="0"/>
              </a:rPr>
              <a:t>todo</a:t>
            </a:r>
            <a:endParaRPr lang="en-IN"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should have a way to display </a:t>
            </a:r>
            <a:r>
              <a:rPr lang="en-IN" sz="2000" dirty="0" err="1">
                <a:latin typeface="Times New Roman" panose="02020603050405020304" pitchFamily="18" charset="0"/>
                <a:cs typeface="Times New Roman" panose="02020603050405020304" pitchFamily="18" charset="0"/>
              </a:rPr>
              <a:t>todo</a:t>
            </a:r>
            <a:endParaRPr lang="en-IN"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should have a way to change a </a:t>
            </a:r>
            <a:r>
              <a:rPr lang="en-IN" sz="2000" dirty="0" err="1">
                <a:latin typeface="Times New Roman" panose="02020603050405020304" pitchFamily="18" charset="0"/>
                <a:cs typeface="Times New Roman" panose="02020603050405020304" pitchFamily="18" charset="0"/>
              </a:rPr>
              <a:t>todo</a:t>
            </a:r>
            <a:endParaRPr lang="en-IN"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should have a way to delete </a:t>
            </a:r>
            <a:r>
              <a:rPr lang="en-IN" sz="2000" dirty="0" err="1">
                <a:latin typeface="Times New Roman" panose="02020603050405020304" pitchFamily="18" charset="0"/>
                <a:cs typeface="Times New Roman" panose="02020603050405020304" pitchFamily="18" charset="0"/>
              </a:rPr>
              <a:t>todo</a:t>
            </a: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3394648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V3: Requirement [Object]</a:t>
            </a:r>
          </a:p>
        </p:txBody>
      </p:sp>
      <p:sp>
        <p:nvSpPr>
          <p:cNvPr id="2" name="TextBox 1"/>
          <p:cNvSpPr txBox="1"/>
          <p:nvPr/>
        </p:nvSpPr>
        <p:spPr>
          <a:xfrm>
            <a:off x="323528" y="1268760"/>
            <a:ext cx="8568952" cy="1631216"/>
          </a:xfrm>
          <a:prstGeom prst="rect">
            <a:avLst/>
          </a:prstGeom>
          <a:noFill/>
        </p:spPr>
        <p:txBody>
          <a:bodyPr wrap="square" rtlCol="0">
            <a:spAutoFit/>
          </a:bodyPr>
          <a:lstStyle/>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should store the </a:t>
            </a:r>
            <a:r>
              <a:rPr lang="en-IN" sz="2000" dirty="0" err="1">
                <a:latin typeface="Times New Roman" panose="02020603050405020304" pitchFamily="18" charset="0"/>
                <a:cs typeface="Times New Roman" panose="02020603050405020304" pitchFamily="18" charset="0"/>
              </a:rPr>
              <a:t>todos</a:t>
            </a:r>
            <a:r>
              <a:rPr lang="en-IN" sz="2000" dirty="0">
                <a:latin typeface="Times New Roman" panose="02020603050405020304" pitchFamily="18" charset="0"/>
                <a:cs typeface="Times New Roman" panose="02020603050405020304" pitchFamily="18" charset="0"/>
              </a:rPr>
              <a:t> array in an object</a:t>
            </a: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should have a display </a:t>
            </a:r>
            <a:r>
              <a:rPr lang="en-IN" sz="2000" dirty="0" err="1">
                <a:latin typeface="Times New Roman" panose="02020603050405020304" pitchFamily="18" charset="0"/>
                <a:cs typeface="Times New Roman" panose="02020603050405020304" pitchFamily="18" charset="0"/>
              </a:rPr>
              <a:t>todos</a:t>
            </a:r>
            <a:r>
              <a:rPr lang="en-IN" sz="2000" dirty="0">
                <a:latin typeface="Times New Roman" panose="02020603050405020304" pitchFamily="18" charset="0"/>
                <a:cs typeface="Times New Roman" panose="02020603050405020304" pitchFamily="18" charset="0"/>
              </a:rPr>
              <a:t> methods</a:t>
            </a: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should have an </a:t>
            </a:r>
            <a:r>
              <a:rPr lang="en-IN" sz="2000" dirty="0" err="1">
                <a:latin typeface="Times New Roman" panose="02020603050405020304" pitchFamily="18" charset="0"/>
                <a:cs typeface="Times New Roman" panose="02020603050405020304" pitchFamily="18" charset="0"/>
              </a:rPr>
              <a:t>addTodo</a:t>
            </a:r>
            <a:r>
              <a:rPr lang="en-IN" sz="2000" dirty="0">
                <a:latin typeface="Times New Roman" panose="02020603050405020304" pitchFamily="18" charset="0"/>
                <a:cs typeface="Times New Roman" panose="02020603050405020304" pitchFamily="18" charset="0"/>
              </a:rPr>
              <a:t> method</a:t>
            </a: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should have a </a:t>
            </a:r>
            <a:r>
              <a:rPr lang="en-IN" sz="2000" dirty="0" err="1">
                <a:latin typeface="Times New Roman" panose="02020603050405020304" pitchFamily="18" charset="0"/>
                <a:cs typeface="Times New Roman" panose="02020603050405020304" pitchFamily="18" charset="0"/>
              </a:rPr>
              <a:t>changeTodo</a:t>
            </a:r>
            <a:r>
              <a:rPr lang="en-IN" sz="2000" dirty="0">
                <a:latin typeface="Times New Roman" panose="02020603050405020304" pitchFamily="18" charset="0"/>
                <a:cs typeface="Times New Roman" panose="02020603050405020304" pitchFamily="18" charset="0"/>
              </a:rPr>
              <a:t> method</a:t>
            </a: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should have a </a:t>
            </a:r>
            <a:r>
              <a:rPr lang="en-IN" sz="2000" dirty="0" err="1">
                <a:latin typeface="Times New Roman" panose="02020603050405020304" pitchFamily="18" charset="0"/>
                <a:cs typeface="Times New Roman" panose="02020603050405020304" pitchFamily="18" charset="0"/>
              </a:rPr>
              <a:t>deleteTodo</a:t>
            </a:r>
            <a:r>
              <a:rPr lang="en-IN" sz="2000" dirty="0">
                <a:latin typeface="Times New Roman" panose="02020603050405020304" pitchFamily="18" charset="0"/>
                <a:cs typeface="Times New Roman" panose="02020603050405020304" pitchFamily="18" charset="0"/>
              </a:rPr>
              <a:t> method</a:t>
            </a:r>
          </a:p>
        </p:txBody>
      </p:sp>
      <p:sp>
        <p:nvSpPr>
          <p:cNvPr id="4" name="Footer Placeholder 3"/>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148084041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V4: Requirement [Boolean]</a:t>
            </a:r>
          </a:p>
        </p:txBody>
      </p:sp>
      <p:sp>
        <p:nvSpPr>
          <p:cNvPr id="2" name="TextBox 1"/>
          <p:cNvSpPr txBox="1"/>
          <p:nvPr/>
        </p:nvSpPr>
        <p:spPr>
          <a:xfrm>
            <a:off x="323528" y="1268760"/>
            <a:ext cx="8568952" cy="1015663"/>
          </a:xfrm>
          <a:prstGeom prst="rect">
            <a:avLst/>
          </a:prstGeom>
          <a:noFill/>
        </p:spPr>
        <p:txBody>
          <a:bodyPr wrap="square" rtlCol="0">
            <a:spAutoFit/>
          </a:bodyPr>
          <a:lstStyle/>
          <a:p>
            <a:pPr marL="457200" indent="-45720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todoList.addTodo</a:t>
            </a:r>
            <a:r>
              <a:rPr lang="en-IN" sz="2000" dirty="0">
                <a:latin typeface="Times New Roman" panose="02020603050405020304" pitchFamily="18" charset="0"/>
                <a:cs typeface="Times New Roman" panose="02020603050405020304" pitchFamily="18" charset="0"/>
              </a:rPr>
              <a:t> should add an object</a:t>
            </a:r>
          </a:p>
          <a:p>
            <a:pPr marL="457200" indent="-45720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todoList.changeTodo</a:t>
            </a:r>
            <a:r>
              <a:rPr lang="en-IN" sz="2000" dirty="0">
                <a:latin typeface="Times New Roman" panose="02020603050405020304" pitchFamily="18" charset="0"/>
                <a:cs typeface="Times New Roman" panose="02020603050405020304" pitchFamily="18" charset="0"/>
              </a:rPr>
              <a:t> should change the </a:t>
            </a:r>
            <a:r>
              <a:rPr lang="en-IN" sz="2000" dirty="0" err="1">
                <a:latin typeface="Times New Roman" panose="02020603050405020304" pitchFamily="18" charset="0"/>
                <a:cs typeface="Times New Roman" panose="02020603050405020304" pitchFamily="18" charset="0"/>
              </a:rPr>
              <a:t>todoText</a:t>
            </a:r>
            <a:r>
              <a:rPr lang="en-IN" sz="2000" dirty="0">
                <a:latin typeface="Times New Roman" panose="02020603050405020304" pitchFamily="18" charset="0"/>
                <a:cs typeface="Times New Roman" panose="02020603050405020304" pitchFamily="18" charset="0"/>
              </a:rPr>
              <a:t> property</a:t>
            </a:r>
          </a:p>
          <a:p>
            <a:pPr marL="457200" indent="-45720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todoList.toggleCompleted</a:t>
            </a:r>
            <a:r>
              <a:rPr lang="en-IN" sz="2000" dirty="0">
                <a:latin typeface="Times New Roman" panose="02020603050405020304" pitchFamily="18" charset="0"/>
                <a:cs typeface="Times New Roman" panose="02020603050405020304" pitchFamily="18" charset="0"/>
              </a:rPr>
              <a:t> should change the completed property</a:t>
            </a:r>
          </a:p>
        </p:txBody>
      </p:sp>
      <p:sp>
        <p:nvSpPr>
          <p:cNvPr id="4" name="Footer Placeholder 3"/>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359771772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V5: Requirement [Loop]</a:t>
            </a:r>
          </a:p>
        </p:txBody>
      </p:sp>
      <p:sp>
        <p:nvSpPr>
          <p:cNvPr id="2" name="TextBox 1"/>
          <p:cNvSpPr txBox="1"/>
          <p:nvPr/>
        </p:nvSpPr>
        <p:spPr>
          <a:xfrm>
            <a:off x="323528" y="1268760"/>
            <a:ext cx="8568952" cy="1015663"/>
          </a:xfrm>
          <a:prstGeom prst="rect">
            <a:avLst/>
          </a:prstGeom>
          <a:noFill/>
        </p:spPr>
        <p:txBody>
          <a:bodyPr wrap="square" rtlCol="0">
            <a:spAutoFit/>
          </a:bodyPr>
          <a:lstStyle/>
          <a:p>
            <a:pPr marL="457200" indent="-45720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displayTodos</a:t>
            </a:r>
            <a:r>
              <a:rPr lang="en-IN" sz="2000" dirty="0">
                <a:latin typeface="Times New Roman" panose="02020603050405020304" pitchFamily="18" charset="0"/>
                <a:cs typeface="Times New Roman" panose="02020603050405020304" pitchFamily="18" charset="0"/>
              </a:rPr>
              <a:t> should show the </a:t>
            </a:r>
            <a:r>
              <a:rPr lang="en-IN" sz="2000" dirty="0" err="1">
                <a:latin typeface="Times New Roman" panose="02020603050405020304" pitchFamily="18" charset="0"/>
                <a:cs typeface="Times New Roman" panose="02020603050405020304" pitchFamily="18" charset="0"/>
              </a:rPr>
              <a:t>todoText</a:t>
            </a:r>
            <a:endParaRPr lang="en-IN"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displayTodos</a:t>
            </a:r>
            <a:r>
              <a:rPr lang="en-IN" sz="2000" dirty="0">
                <a:latin typeface="Times New Roman" panose="02020603050405020304" pitchFamily="18" charset="0"/>
                <a:cs typeface="Times New Roman" panose="02020603050405020304" pitchFamily="18" charset="0"/>
              </a:rPr>
              <a:t> should tell you if </a:t>
            </a:r>
            <a:r>
              <a:rPr lang="en-IN" sz="2000" dirty="0" err="1">
                <a:latin typeface="Times New Roman" panose="02020603050405020304" pitchFamily="18" charset="0"/>
                <a:cs typeface="Times New Roman" panose="02020603050405020304" pitchFamily="18" charset="0"/>
              </a:rPr>
              <a:t>todos</a:t>
            </a:r>
            <a:r>
              <a:rPr lang="en-IN" sz="2000" dirty="0">
                <a:latin typeface="Times New Roman" panose="02020603050405020304" pitchFamily="18" charset="0"/>
                <a:cs typeface="Times New Roman" panose="02020603050405020304" pitchFamily="18" charset="0"/>
              </a:rPr>
              <a:t> is empty</a:t>
            </a:r>
          </a:p>
          <a:p>
            <a:pPr marL="457200" indent="-45720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displayTodos</a:t>
            </a:r>
            <a:r>
              <a:rPr lang="en-IN" sz="2000" dirty="0">
                <a:latin typeface="Times New Roman" panose="02020603050405020304" pitchFamily="18" charset="0"/>
                <a:cs typeface="Times New Roman" panose="02020603050405020304" pitchFamily="18" charset="0"/>
              </a:rPr>
              <a:t> should show Completed</a:t>
            </a:r>
          </a:p>
        </p:txBody>
      </p:sp>
      <p:sp>
        <p:nvSpPr>
          <p:cNvPr id="4" name="Footer Placeholder 3"/>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273808924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V6: Requirement [</a:t>
            </a:r>
            <a:r>
              <a:rPr lang="en-IN" dirty="0" err="1"/>
              <a:t>toggleAll</a:t>
            </a:r>
            <a:r>
              <a:rPr lang="en-IN" dirty="0"/>
              <a:t>]</a:t>
            </a:r>
          </a:p>
        </p:txBody>
      </p:sp>
      <p:sp>
        <p:nvSpPr>
          <p:cNvPr id="2" name="TextBox 1"/>
          <p:cNvSpPr txBox="1"/>
          <p:nvPr/>
        </p:nvSpPr>
        <p:spPr>
          <a:xfrm>
            <a:off x="323528" y="1268760"/>
            <a:ext cx="8568952" cy="707886"/>
          </a:xfrm>
          <a:prstGeom prst="rect">
            <a:avLst/>
          </a:prstGeom>
          <a:noFill/>
        </p:spPr>
        <p:txBody>
          <a:bodyPr wrap="square" rtlCol="0">
            <a:spAutoFit/>
          </a:bodyPr>
          <a:lstStyle/>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If everything is true, make everything is false</a:t>
            </a: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Otherwise make everything true</a:t>
            </a:r>
          </a:p>
        </p:txBody>
      </p:sp>
      <p:sp>
        <p:nvSpPr>
          <p:cNvPr id="4" name="Footer Placeholder 3"/>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17421143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V7: Requirement [View Preparation]</a:t>
            </a:r>
          </a:p>
        </p:txBody>
      </p:sp>
      <p:sp>
        <p:nvSpPr>
          <p:cNvPr id="2" name="TextBox 1"/>
          <p:cNvSpPr txBox="1"/>
          <p:nvPr/>
        </p:nvSpPr>
        <p:spPr>
          <a:xfrm>
            <a:off x="323528" y="1268760"/>
            <a:ext cx="8568952" cy="1015663"/>
          </a:xfrm>
          <a:prstGeom prst="rect">
            <a:avLst/>
          </a:prstGeom>
          <a:noFill/>
        </p:spPr>
        <p:txBody>
          <a:bodyPr wrap="square" rtlCol="0">
            <a:spAutoFit/>
          </a:bodyPr>
          <a:lstStyle/>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There should be “Display </a:t>
            </a:r>
            <a:r>
              <a:rPr lang="en-IN" sz="2000" dirty="0" err="1">
                <a:latin typeface="Times New Roman" panose="02020603050405020304" pitchFamily="18" charset="0"/>
                <a:cs typeface="Times New Roman" panose="02020603050405020304" pitchFamily="18" charset="0"/>
              </a:rPr>
              <a:t>Todos</a:t>
            </a:r>
            <a:r>
              <a:rPr lang="en-IN" sz="2000" dirty="0">
                <a:latin typeface="Times New Roman" panose="02020603050405020304" pitchFamily="18" charset="0"/>
                <a:cs typeface="Times New Roman" panose="02020603050405020304" pitchFamily="18" charset="0"/>
              </a:rPr>
              <a:t>” and “Toggle All” Button in app</a:t>
            </a: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Clicking “Display </a:t>
            </a:r>
            <a:r>
              <a:rPr lang="en-IN" sz="2000" dirty="0" err="1">
                <a:latin typeface="Times New Roman" panose="02020603050405020304" pitchFamily="18" charset="0"/>
                <a:cs typeface="Times New Roman" panose="02020603050405020304" pitchFamily="18" charset="0"/>
              </a:rPr>
              <a:t>Todos</a:t>
            </a:r>
            <a:r>
              <a:rPr lang="en-IN" sz="2000" dirty="0">
                <a:latin typeface="Times New Roman" panose="02020603050405020304" pitchFamily="18" charset="0"/>
                <a:cs typeface="Times New Roman" panose="02020603050405020304" pitchFamily="18" charset="0"/>
              </a:rPr>
              <a:t>” should run </a:t>
            </a:r>
            <a:r>
              <a:rPr lang="en-IN" sz="2000" dirty="0" err="1">
                <a:latin typeface="Times New Roman" panose="02020603050405020304" pitchFamily="18" charset="0"/>
                <a:cs typeface="Times New Roman" panose="02020603050405020304" pitchFamily="18" charset="0"/>
              </a:rPr>
              <a:t>todoList.displayTodos</a:t>
            </a:r>
            <a:r>
              <a:rPr lang="en-IN" sz="2000" dirty="0">
                <a:latin typeface="Times New Roman" panose="02020603050405020304" pitchFamily="18" charset="0"/>
                <a:cs typeface="Times New Roman" panose="02020603050405020304" pitchFamily="18" charset="0"/>
              </a:rPr>
              <a:t> method</a:t>
            </a: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Clicking on “Toggle All” should run </a:t>
            </a:r>
            <a:r>
              <a:rPr lang="en-IN" sz="2000" dirty="0" err="1">
                <a:latin typeface="Times New Roman" panose="02020603050405020304" pitchFamily="18" charset="0"/>
                <a:cs typeface="Times New Roman" panose="02020603050405020304" pitchFamily="18" charset="0"/>
              </a:rPr>
              <a:t>todoList.toggleAll</a:t>
            </a:r>
            <a:r>
              <a:rPr lang="en-IN" sz="2000" dirty="0">
                <a:latin typeface="Times New Roman" panose="02020603050405020304" pitchFamily="18" charset="0"/>
                <a:cs typeface="Times New Roman" panose="02020603050405020304" pitchFamily="18" charset="0"/>
              </a:rPr>
              <a:t> method</a:t>
            </a:r>
          </a:p>
        </p:txBody>
      </p:sp>
      <p:sp>
        <p:nvSpPr>
          <p:cNvPr id="4" name="Footer Placeholder 3"/>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1420018103"/>
      </p:ext>
    </p:extLst>
  </p:cSld>
  <p:clrMapOvr>
    <a:masterClrMapping/>
  </p:clrMapOvr>
  <p:transition/>
</p:sld>
</file>

<file path=ppt/theme/_rels/theme4.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YASH-Template-2013-without-Pinnacle-Logo">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2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3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4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ddle Page">
  <a:themeElements>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YASH Template Dec08">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ASH Template Dec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ASH Template Dec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ASH Template Dec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ASH Template Dec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ASH Template Dec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ASH Template Dec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ASH Template Dec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ASH Template Dec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ASH Template Dec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ASH Template Dec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ASH Template Dec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ue Main">
  <a:themeElements>
    <a:clrScheme name="Custom 1">
      <a:dk1>
        <a:sysClr val="windowText" lastClr="000000"/>
      </a:dk1>
      <a:lt1>
        <a:sysClr val="window" lastClr="FFFFFF"/>
      </a:lt1>
      <a:dk2>
        <a:srgbClr val="464646"/>
      </a:dk2>
      <a:lt2>
        <a:srgbClr val="FFFFFF"/>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Yamato Painting">
      <a:majorFont>
        <a:latin typeface="Calibri"/>
        <a:ea typeface=""/>
        <a:cs typeface=""/>
        <a:font script="Jpan" typeface="ＭＳ Ｐゴシック"/>
        <a:font script="Hang" typeface="맑은 고딕"/>
        <a:font script="Hans" typeface="黑体"/>
        <a:font script="Hant" typeface="微軟正黑體"/>
        <a:font script="Arab" typeface="Tahoma"/>
        <a:font script="Hebr" typeface="Tahoma"/>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ＭＳ Ｐゴシック"/>
        <a:font script="Hang" typeface="맑은 고딕"/>
        <a:font script="Hans" typeface="宋体"/>
        <a:font script="Hant" typeface="微軟正黑體"/>
        <a:font script="Arab" typeface="Tahoma"/>
        <a:font script="Hebr" typeface="Tahoma"/>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ir">
      <a:fillStyleLst>
        <a:solidFill>
          <a:schemeClr val="phClr"/>
        </a:solidFill>
        <a:gradFill rotWithShape="1">
          <a:gsLst>
            <a:gs pos="0">
              <a:schemeClr val="phClr">
                <a:tint val="70000"/>
                <a:satMod val="200000"/>
              </a:schemeClr>
            </a:gs>
            <a:gs pos="35000">
              <a:schemeClr val="phClr">
                <a:tint val="50000"/>
                <a:satMod val="250000"/>
              </a:schemeClr>
            </a:gs>
            <a:gs pos="100000">
              <a:schemeClr val="phClr">
                <a:tint val="40000"/>
                <a:satMod val="350000"/>
              </a:schemeClr>
            </a:gs>
          </a:gsLst>
          <a:lin ang="8700000" scaled="1"/>
        </a:gradFill>
        <a:blipFill rotWithShape="1">
          <a:blip xmlns:r="http://schemas.openxmlformats.org/officeDocument/2006/relationships" r:embed="rId1">
            <a:duotone>
              <a:schemeClr val="phClr">
                <a:shade val="50000"/>
                <a:satMod val="110000"/>
              </a:schemeClr>
              <a:schemeClr val="phClr">
                <a:tint val="70000"/>
                <a:satMod val="150000"/>
              </a:schemeClr>
            </a:duotone>
          </a:blip>
          <a:tile tx="0" ty="0" sx="35000" sy="35000" flip="none" algn="tl"/>
        </a:blipFill>
      </a:fillStyleLst>
      <a:lnStyleLst>
        <a:ln w="9525" cap="flat" cmpd="sng" algn="ctr">
          <a:solidFill>
            <a:schemeClr val="phClr">
              <a:shade val="95000"/>
              <a:satMod val="115000"/>
            </a:schemeClr>
          </a:solidFill>
          <a:prstDash val="solid"/>
        </a:ln>
        <a:ln w="12700" cap="flat" cmpd="sng" algn="ctr">
          <a:solidFill>
            <a:schemeClr val="phClr">
              <a:shade val="90000"/>
              <a:satMod val="115000"/>
            </a:schemeClr>
          </a:solidFill>
          <a:prstDash val="solid"/>
        </a:ln>
        <a:ln w="19050" cap="flat" cmpd="sng" algn="ctr">
          <a:solidFill>
            <a:schemeClr val="phClr">
              <a:shade val="80000"/>
              <a:satMod val="11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25400" dir="5400000" rotWithShape="0">
              <a:srgbClr val="FFFFFF">
                <a:alpha val="50000"/>
              </a:srgbClr>
            </a:outerShdw>
            <a:reflection blurRad="63500" stA="20000" endPos="15000" dist="12700" dir="5400000" sy="-100000" rotWithShape="0"/>
          </a:effectLst>
        </a:effectStyle>
        <a:effectStyle>
          <a:effectLst>
            <a:reflection blurRad="127000" stA="25000" endPos="20000" dist="38100" dir="5400000" sy="-100000" rotWithShape="0"/>
          </a:effectLst>
          <a:scene3d>
            <a:camera prst="orthographicFront">
              <a:rot lat="0" lon="0" rev="0"/>
            </a:camera>
            <a:lightRig rig="balanced" dir="b">
              <a:rot lat="0" lon="0" rev="2700000"/>
            </a:lightRig>
          </a:scene3d>
          <a:sp3d>
            <a:bevelT w="381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E44729"/>
        </a:solidFill>
        <a:ln>
          <a:noFill/>
        </a:ln>
        <a:effectLst>
          <a:outerShdw blurRad="63500" dist="38100" dir="5400000" algn="t" rotWithShape="0">
            <a:srgbClr val="000000">
              <a:alpha val="29999"/>
            </a:srgbClr>
          </a:outerShdw>
        </a:effectLst>
      </a:spPr>
      <a:bodyPr bIns="64008" anchor="ctr"/>
      <a:lstStyle>
        <a:defPPr algn="ctr" fontAlgn="auto">
          <a:spcBef>
            <a:spcPts val="0"/>
          </a:spcBef>
          <a:spcAft>
            <a:spcPts val="0"/>
          </a:spcAft>
          <a:defRPr sz="2400" b="1" kern="0" dirty="0">
            <a:solidFill>
              <a:srgbClr val="FFFFFF"/>
            </a:solidFill>
            <a:latin typeface="+mn-lt"/>
            <a:ea typeface="+mn-ea"/>
            <a:cs typeface="+mn-cs"/>
          </a:defRPr>
        </a:defPPr>
      </a:lstStyle>
    </a:sp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Middle Page">
  <a:themeElements>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YASH Template Dec08">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ASH Template Dec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ASH Template Dec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ASH Template Dec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ASH Template Dec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ASH Template Dec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ASH Template Dec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ASH Template Dec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ASH Template Dec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ASH Template Dec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ASH Template Dec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ASH Template Dec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Middle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YASH Template Dec08">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ASH Template Dec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ASH Template Dec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ASH Template Dec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ASH Template Dec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ASH Template Dec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ASH Template Dec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ASH Template Dec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ASH Template Dec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ASH Template Dec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ASH Template Dec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ASH Template Dec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YASH Corporate PPT">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YASH Corporate PPT" id="{84D1D84F-2C32-4AED-9203-6D95E14DD082}" vid="{3221D5CA-B947-4C96-9C2D-E3CA3C120B63}"/>
    </a:ext>
  </a:ext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escription0 xmlns="313cd53f-c012-42d0-9d85-8edc5bd4e116">YASH Corporate Presentation,without Pinnacle Logo, 2013</Description0>
    <Practice xmlns="313cd53f-c012-42d0-9d85-8edc5bd4e11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FC1DB74EAD2754C90615C953F595DC7" ma:contentTypeVersion="3" ma:contentTypeDescription="Create a new document." ma:contentTypeScope="" ma:versionID="1c43568b5c30d5dae5a34b7a1148e0e7">
  <xsd:schema xmlns:xsd="http://www.w3.org/2001/XMLSchema" xmlns:p="http://schemas.microsoft.com/office/2006/metadata/properties" xmlns:ns2="313cd53f-c012-42d0-9d85-8edc5bd4e116" targetNamespace="http://schemas.microsoft.com/office/2006/metadata/properties" ma:root="true" ma:fieldsID="3a9bc6c95f86dfc3d661e71a3618cc0c" ns2:_="">
    <xsd:import namespace="313cd53f-c012-42d0-9d85-8edc5bd4e116"/>
    <xsd:element name="properties">
      <xsd:complexType>
        <xsd:sequence>
          <xsd:element name="documentManagement">
            <xsd:complexType>
              <xsd:all>
                <xsd:element ref="ns2:Description0" minOccurs="0"/>
                <xsd:element ref="ns2:Practice" minOccurs="0"/>
              </xsd:all>
            </xsd:complexType>
          </xsd:element>
        </xsd:sequence>
      </xsd:complexType>
    </xsd:element>
  </xsd:schema>
  <xsd:schema xmlns:xsd="http://www.w3.org/2001/XMLSchema" xmlns:dms="http://schemas.microsoft.com/office/2006/documentManagement/types" targetNamespace="313cd53f-c012-42d0-9d85-8edc5bd4e116" elementFormDefault="qualified">
    <xsd:import namespace="http://schemas.microsoft.com/office/2006/documentManagement/types"/>
    <xsd:element name="Description0" ma:index="8" nillable="true" ma:displayName="Description" ma:default="" ma:internalName="Description0">
      <xsd:simpleType>
        <xsd:restriction base="dms:Note"/>
      </xsd:simpleType>
    </xsd:element>
    <xsd:element name="Practice" ma:index="9" nillable="true" ma:displayName="Practice" ma:default="" ma:internalName="Practi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A2F98D0-5D89-48C4-A7BD-60118C6E22AC}">
  <ds:schemaRefs>
    <ds:schemaRef ds:uri="http://schemas.microsoft.com/sharepoint/v3/contenttype/forms"/>
  </ds:schemaRefs>
</ds:datastoreItem>
</file>

<file path=customXml/itemProps2.xml><?xml version="1.0" encoding="utf-8"?>
<ds:datastoreItem xmlns:ds="http://schemas.openxmlformats.org/officeDocument/2006/customXml" ds:itemID="{7C0D8812-56D8-483F-862D-380EB297F5C3}">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www.w3.org/XML/1998/namespace"/>
    <ds:schemaRef ds:uri="313cd53f-c012-42d0-9d85-8edc5bd4e116"/>
    <ds:schemaRef ds:uri="http://purl.org/dc/dcmitype/"/>
    <ds:schemaRef ds:uri="http://purl.org/dc/terms/"/>
  </ds:schemaRefs>
</ds:datastoreItem>
</file>

<file path=customXml/itemProps3.xml><?xml version="1.0" encoding="utf-8"?>
<ds:datastoreItem xmlns:ds="http://schemas.openxmlformats.org/officeDocument/2006/customXml" ds:itemID="{9DD8A855-0A71-411C-AAC3-CD6D633E50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3cd53f-c012-42d0-9d85-8edc5bd4e116"/>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YASH-Template-2013-without-Pinnacle-Logo</Template>
  <TotalTime>4461</TotalTime>
  <Words>537</Words>
  <Application>Microsoft Office PowerPoint</Application>
  <PresentationFormat>On-screen Show (4:3)</PresentationFormat>
  <Paragraphs>82</Paragraphs>
  <Slides>15</Slides>
  <Notes>1</Notes>
  <HiddenSlides>0</HiddenSlides>
  <MMClips>0</MMClips>
  <ScaleCrop>false</ScaleCrop>
  <HeadingPairs>
    <vt:vector size="6" baseType="variant">
      <vt:variant>
        <vt:lpstr>Fonts Used</vt:lpstr>
      </vt:variant>
      <vt:variant>
        <vt:i4>10</vt:i4>
      </vt:variant>
      <vt:variant>
        <vt:lpstr>Theme</vt:lpstr>
      </vt:variant>
      <vt:variant>
        <vt:i4>15</vt:i4>
      </vt:variant>
      <vt:variant>
        <vt:lpstr>Slide Titles</vt:lpstr>
      </vt:variant>
      <vt:variant>
        <vt:i4>15</vt:i4>
      </vt:variant>
    </vt:vector>
  </HeadingPairs>
  <TitlesOfParts>
    <vt:vector size="40" baseType="lpstr">
      <vt:lpstr>ＭＳ Ｐゴシック</vt:lpstr>
      <vt:lpstr>Arial</vt:lpstr>
      <vt:lpstr>Calibri</vt:lpstr>
      <vt:lpstr>Helvetica CE</vt:lpstr>
      <vt:lpstr>Helvetica Neue</vt:lpstr>
      <vt:lpstr>MufferawRg-Regular</vt:lpstr>
      <vt:lpstr>Roboto</vt:lpstr>
      <vt:lpstr>Times New Roman</vt:lpstr>
      <vt:lpstr>Trebuchet MS</vt:lpstr>
      <vt:lpstr>Wingdings</vt:lpstr>
      <vt:lpstr>YASH-Template-2013-without-Pinnacle-Logo</vt:lpstr>
      <vt:lpstr>Middle Page</vt:lpstr>
      <vt:lpstr>Thank You Page</vt:lpstr>
      <vt:lpstr>Blue Main</vt:lpstr>
      <vt:lpstr>1_Middle Page</vt:lpstr>
      <vt:lpstr>2_Middle Page</vt:lpstr>
      <vt:lpstr>YASH Corporate PPT</vt:lpstr>
      <vt:lpstr>Custom Design</vt:lpstr>
      <vt:lpstr>1_Thank You Page</vt:lpstr>
      <vt:lpstr>1_Custom Design</vt:lpstr>
      <vt:lpstr>2_Thank You Page</vt:lpstr>
      <vt:lpstr>2_Custom Design</vt:lpstr>
      <vt:lpstr>3_Thank You Page</vt:lpstr>
      <vt:lpstr>3_Custom Design</vt:lpstr>
      <vt:lpstr>4_Thank You Page</vt:lpstr>
      <vt:lpstr>Practical JavaScript </vt:lpstr>
      <vt:lpstr>Topics to be covered</vt:lpstr>
      <vt:lpstr>V1: Requirement [Array]</vt:lpstr>
      <vt:lpstr>V2: Requirement [Function]</vt:lpstr>
      <vt:lpstr>V3: Requirement [Object]</vt:lpstr>
      <vt:lpstr>V4: Requirement [Boolean]</vt:lpstr>
      <vt:lpstr>V5: Requirement [Loop]</vt:lpstr>
      <vt:lpstr>V6: Requirement [toggleAll]</vt:lpstr>
      <vt:lpstr>V7: Requirement [View Preparation]</vt:lpstr>
      <vt:lpstr>V7: Requirement [View Preparation]</vt:lpstr>
      <vt:lpstr>V8: Requirement [Getting Data from input]</vt:lpstr>
      <vt:lpstr>V9: Requirement [Escaping from console]</vt:lpstr>
      <vt:lpstr>V10: Requirement [Delete a Specific Todo]</vt:lpstr>
      <vt:lpstr>V11: Requirement [forEach]</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Devkumar Arcot</dc:creator>
  <cp:lastModifiedBy>Sharma Pankaj</cp:lastModifiedBy>
  <cp:revision>385</cp:revision>
  <dcterms:created xsi:type="dcterms:W3CDTF">2013-02-26T06:57:51Z</dcterms:created>
  <dcterms:modified xsi:type="dcterms:W3CDTF">2018-01-25T04:27:07Z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escription0">
    <vt:lpwstr>YASH Corporate Presentation, 2009</vt:lpwstr>
  </property>
  <property fmtid="{D5CDD505-2E9C-101B-9397-08002B2CF9AE}" pid="4" name="Practice">
    <vt:lpwstr/>
  </property>
  <property fmtid="{D5CDD505-2E9C-101B-9397-08002B2CF9AE}" pid="5" name="ContentTypeId">
    <vt:lpwstr>0x0101009FC1DB74EAD2754C90615C953F595DC7</vt:lpwstr>
  </property>
</Properties>
</file>