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s-AR" dirty="0" smtClean="0"/>
              <a:t>ORGANIZACIÓN CONTABLE DE LA EMPRESA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sz="3200" dirty="0" smtClean="0"/>
              <a:t>Prof. Melina Scarbol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036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39214"/>
          </a:xfrm>
        </p:spPr>
        <p:txBody>
          <a:bodyPr>
            <a:normAutofit/>
          </a:bodyPr>
          <a:lstStyle/>
          <a:p>
            <a:r>
              <a:rPr lang="es-AR" sz="3600" dirty="0" smtClean="0"/>
              <a:t>INHABILITADOS</a:t>
            </a:r>
            <a:endParaRPr lang="es-A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871989"/>
            <a:ext cx="10018713" cy="29192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AR" dirty="0" smtClean="0"/>
              <a:t>PRÓDIGOS</a:t>
            </a:r>
          </a:p>
          <a:p>
            <a:pPr marL="342900" indent="-342900">
              <a:buFontTx/>
              <a:buChar char="-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535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387699"/>
          </a:xfrm>
        </p:spPr>
        <p:txBody>
          <a:bodyPr/>
          <a:lstStyle/>
          <a:p>
            <a:r>
              <a:rPr lang="es-AR" dirty="0" smtClean="0"/>
              <a:t>DE LOS ACTOS COMERCIALES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472744"/>
            <a:ext cx="10018713" cy="3318456"/>
          </a:xfrm>
        </p:spPr>
        <p:txBody>
          <a:bodyPr/>
          <a:lstStyle/>
          <a:p>
            <a:r>
              <a:rPr lang="es-AR" sz="3200" dirty="0"/>
              <a:t>Toda persona que según las leyes comunes tenga capacidad para contratar y obligarse, es hábil para ejercer el comercio; las que con arreglo a esas mismas leyes sean incapaces, son inhábiles para ejecutar actos comerciales.</a:t>
            </a:r>
            <a:endParaRPr lang="es-AR" sz="3200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238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13456"/>
          </a:xfrm>
        </p:spPr>
        <p:txBody>
          <a:bodyPr/>
          <a:lstStyle/>
          <a:p>
            <a:r>
              <a:rPr lang="es-AR" dirty="0" smtClean="0"/>
              <a:t>INHABILES PARA EJERCER EL COMERCIO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395470"/>
            <a:ext cx="10018713" cy="3395730"/>
          </a:xfrm>
        </p:spPr>
        <p:txBody>
          <a:bodyPr>
            <a:normAutofit/>
          </a:bodyPr>
          <a:lstStyle/>
          <a:p>
            <a:r>
              <a:rPr lang="es-AR" dirty="0" smtClean="0"/>
              <a:t>1- Los </a:t>
            </a:r>
            <a:r>
              <a:rPr lang="es-AR" dirty="0"/>
              <a:t>comerciantes declarados en </a:t>
            </a:r>
            <a:r>
              <a:rPr lang="es-AR" i="1" dirty="0"/>
              <a:t>quiebra</a:t>
            </a:r>
            <a:r>
              <a:rPr lang="es-AR" dirty="0"/>
              <a:t>, mientras no obtengan su </a:t>
            </a:r>
            <a:r>
              <a:rPr lang="es-AR" dirty="0" smtClean="0"/>
              <a:t>rehabilitación;</a:t>
            </a:r>
          </a:p>
          <a:p>
            <a:endParaRPr lang="es-AR" dirty="0" smtClean="0"/>
          </a:p>
          <a:p>
            <a:r>
              <a:rPr lang="es-AR" dirty="0" smtClean="0"/>
              <a:t>2- Los </a:t>
            </a:r>
            <a:r>
              <a:rPr lang="es-AR" dirty="0"/>
              <a:t>funcionarios de entidades oficiales y semioficiales respecto de actividades mercantiles que tengan relación con sus funciones, </a:t>
            </a:r>
            <a:r>
              <a:rPr lang="es-AR" dirty="0" smtClean="0"/>
              <a:t>y</a:t>
            </a:r>
          </a:p>
          <a:p>
            <a:endParaRPr lang="es-AR" dirty="0" smtClean="0"/>
          </a:p>
          <a:p>
            <a:r>
              <a:rPr lang="es-AR" dirty="0" smtClean="0"/>
              <a:t>3- Las </a:t>
            </a:r>
            <a:r>
              <a:rPr lang="es-AR" dirty="0"/>
              <a:t>demás personas a quienes por ley o sentencia judicial se prohíba el ejercicio de actividades mercantiles.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7983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5523" y="1484289"/>
            <a:ext cx="10018711" cy="4568781"/>
          </a:xfrm>
        </p:spPr>
        <p:txBody>
          <a:bodyPr>
            <a:normAutofit/>
          </a:bodyPr>
          <a:lstStyle/>
          <a:p>
            <a:r>
              <a:rPr lang="es-AR" dirty="0" smtClean="0"/>
              <a:t>REGISTRO PÚBLICO DE COMERCIO</a:t>
            </a:r>
            <a:br>
              <a:rPr lang="es-AR" dirty="0" smtClean="0"/>
            </a:br>
            <a:r>
              <a:rPr lang="es-AR" dirty="0"/>
              <a:t>es la base de datos de entidades comerciales de la </a:t>
            </a:r>
            <a:r>
              <a:rPr lang="es-AR" dirty="0"/>
              <a:t>N</a:t>
            </a:r>
            <a:r>
              <a:rPr lang="es-AR" dirty="0" smtClean="0"/>
              <a:t>ación</a:t>
            </a:r>
            <a:r>
              <a:rPr lang="es-AR" dirty="0"/>
              <a:t> 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DIRECCIÓN DE INSPECCIÓN DE PERSONAS JURÍDICAS</a:t>
            </a:r>
            <a:br>
              <a:rPr lang="es-AR" dirty="0" smtClean="0"/>
            </a:br>
            <a:r>
              <a:rPr lang="es-AR" dirty="0"/>
              <a:t>Tendrá a su cargo en todo el ámbito provincial las funciones atribuidas por la Legislación pertinente al Registro Público de Comercio en materia de Sociedades Comerciales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088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5494382" cy="1157070"/>
          </a:xfrm>
        </p:spPr>
        <p:txBody>
          <a:bodyPr>
            <a:normAutofit/>
          </a:bodyPr>
          <a:lstStyle/>
          <a:p>
            <a:r>
              <a:rPr lang="es-AR" dirty="0" smtClean="0"/>
              <a:t>Unidad 1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64417" y="3004594"/>
            <a:ext cx="7420419" cy="1388534"/>
          </a:xfrm>
        </p:spPr>
        <p:txBody>
          <a:bodyPr>
            <a:normAutofit fontScale="85000" lnSpcReduction="10000"/>
          </a:bodyPr>
          <a:lstStyle/>
          <a:p>
            <a:r>
              <a:rPr lang="es-AR" sz="6000" dirty="0" smtClean="0"/>
              <a:t>El Patrimonio y la Empresa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227884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PERSONA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ENTE SUSCEPTIBLE DE ADQUIRIR DERECHOS Y CONTRAER OBLIGACIONES</a:t>
            </a:r>
          </a:p>
          <a:p>
            <a:endParaRPr lang="es-AR" dirty="0"/>
          </a:p>
          <a:p>
            <a:r>
              <a:rPr lang="es-AR" dirty="0" smtClean="0"/>
              <a:t>TIPOS: FÍSICA Y JURÍDICA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9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091485"/>
          </a:xfrm>
        </p:spPr>
        <p:txBody>
          <a:bodyPr anchor="t"/>
          <a:lstStyle/>
          <a:p>
            <a:r>
              <a:rPr lang="es-AR" sz="3600" dirty="0" smtClean="0"/>
              <a:t>PERSONA FÍSICA</a:t>
            </a:r>
            <a:endParaRPr lang="es-A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189408"/>
            <a:ext cx="10018713" cy="3601792"/>
          </a:xfrm>
        </p:spPr>
        <p:txBody>
          <a:bodyPr>
            <a:normAutofit/>
          </a:bodyPr>
          <a:lstStyle/>
          <a:p>
            <a:pPr algn="just"/>
            <a:r>
              <a:rPr lang="es-AR" sz="3600" dirty="0" smtClean="0"/>
              <a:t>Denominación adoptada por el derecho civil, para designar a la</a:t>
            </a:r>
            <a:r>
              <a:rPr lang="es-AR" sz="3600" b="1" dirty="0" smtClean="0"/>
              <a:t> persona humana </a:t>
            </a:r>
            <a:r>
              <a:rPr lang="es-AR" sz="3600" dirty="0" smtClean="0"/>
              <a:t>o de </a:t>
            </a:r>
            <a:r>
              <a:rPr lang="es-AR" sz="3600" b="1" dirty="0" smtClean="0"/>
              <a:t>existencia real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172439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39214"/>
          </a:xfrm>
        </p:spPr>
        <p:txBody>
          <a:bodyPr>
            <a:normAutofit/>
          </a:bodyPr>
          <a:lstStyle/>
          <a:p>
            <a:r>
              <a:rPr lang="es-AR" sz="3600" dirty="0" smtClean="0"/>
              <a:t>PERSONA JURÍDICA</a:t>
            </a:r>
            <a:endParaRPr lang="es-A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665927"/>
            <a:ext cx="10018713" cy="3125273"/>
          </a:xfrm>
        </p:spPr>
        <p:txBody>
          <a:bodyPr>
            <a:normAutofit/>
          </a:bodyPr>
          <a:lstStyle/>
          <a:p>
            <a:r>
              <a:rPr lang="es-AR" sz="3200" dirty="0"/>
              <a:t>Todos los entes susceptibles de adquirir derechos, o contraer obligaciones, que no son personas de existencia </a:t>
            </a:r>
            <a:r>
              <a:rPr lang="es-AR" sz="3200" dirty="0" smtClean="0"/>
              <a:t>visible</a:t>
            </a:r>
            <a:r>
              <a:rPr lang="es-A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04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014211"/>
          </a:xfrm>
        </p:spPr>
        <p:txBody>
          <a:bodyPr/>
          <a:lstStyle/>
          <a:p>
            <a:r>
              <a:rPr lang="es-AR" b="1" dirty="0" smtClean="0"/>
              <a:t>PERSONA JURÍDICA</a:t>
            </a:r>
            <a:endParaRPr lang="es-AR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137893"/>
            <a:ext cx="10018713" cy="3889420"/>
          </a:xfrm>
        </p:spPr>
        <p:txBody>
          <a:bodyPr>
            <a:noAutofit/>
          </a:bodyPr>
          <a:lstStyle/>
          <a:p>
            <a:pPr algn="l"/>
            <a:r>
              <a:rPr lang="es-AR" sz="2400" b="1" dirty="0" smtClean="0"/>
              <a:t>De carácter Público:</a:t>
            </a:r>
          </a:p>
          <a:p>
            <a:pPr algn="l"/>
            <a:r>
              <a:rPr lang="es-AR" sz="2400" dirty="0" smtClean="0"/>
              <a:t>El Nacional, las Provincias y los Municipios</a:t>
            </a:r>
          </a:p>
          <a:p>
            <a:pPr algn="l"/>
            <a:r>
              <a:rPr lang="es-AR" sz="2400" dirty="0" smtClean="0"/>
              <a:t>Las entidades autárquicas </a:t>
            </a:r>
          </a:p>
          <a:p>
            <a:pPr algn="l"/>
            <a:r>
              <a:rPr lang="es-AR" sz="2400" dirty="0" smtClean="0"/>
              <a:t>La Iglesia Católica</a:t>
            </a:r>
          </a:p>
          <a:p>
            <a:pPr algn="l"/>
            <a:r>
              <a:rPr lang="es-AR" sz="2400" b="1" dirty="0" smtClean="0"/>
              <a:t>De carácter Privado:</a:t>
            </a:r>
          </a:p>
          <a:p>
            <a:pPr algn="l"/>
            <a:r>
              <a:rPr lang="es-AR" sz="2400" dirty="0" smtClean="0"/>
              <a:t>Asociaciones</a:t>
            </a:r>
          </a:p>
          <a:p>
            <a:pPr algn="l"/>
            <a:r>
              <a:rPr lang="es-AR" sz="2400" dirty="0" smtClean="0"/>
              <a:t>Fundaciones</a:t>
            </a:r>
          </a:p>
          <a:p>
            <a:pPr algn="l"/>
            <a:r>
              <a:rPr lang="es-AR" sz="2400" dirty="0" smtClean="0"/>
              <a:t>Sociedades civiles y comerciales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48288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00577"/>
          </a:xfrm>
        </p:spPr>
        <p:txBody>
          <a:bodyPr/>
          <a:lstStyle/>
          <a:p>
            <a:r>
              <a:rPr lang="es-AR" dirty="0" smtClean="0"/>
              <a:t>REQUISITOS LEGALES PARA REALIZAR ACTOS </a:t>
            </a:r>
            <a:r>
              <a:rPr lang="es-AR" dirty="0" smtClean="0"/>
              <a:t>DE COMERCIO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562896"/>
            <a:ext cx="10018713" cy="3228304"/>
          </a:xfrm>
        </p:spPr>
        <p:txBody>
          <a:bodyPr/>
          <a:lstStyle/>
          <a:p>
            <a:r>
              <a:rPr lang="es-AR" dirty="0" smtClean="0"/>
              <a:t>CAPACIDAD – INCAPACIDAD - INHABILITACIÓN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354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271789"/>
          </a:xfrm>
        </p:spPr>
        <p:txBody>
          <a:bodyPr/>
          <a:lstStyle/>
          <a:p>
            <a:r>
              <a:rPr lang="es-AR" dirty="0" smtClean="0"/>
              <a:t>CAPACIDAD - INCAPACIDAD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343955"/>
            <a:ext cx="10018713" cy="3447245"/>
          </a:xfrm>
        </p:spPr>
        <p:txBody>
          <a:bodyPr/>
          <a:lstStyle/>
          <a:p>
            <a:r>
              <a:rPr lang="es-AR" dirty="0" smtClean="0"/>
              <a:t>SON CAPACES DE ADQUIRIR DERECHOS Y CONTRAER OBLIGACIONES POR SI MISMA</a:t>
            </a:r>
          </a:p>
          <a:p>
            <a:pPr marL="342900" indent="-342900">
              <a:buFontTx/>
              <a:buChar char="-"/>
            </a:pPr>
            <a:r>
              <a:rPr lang="es-AR" dirty="0" smtClean="0"/>
              <a:t>PESONAR MAYORES DE EDAD: HABER CUMPLIDO LOS 18 AÑOS</a:t>
            </a:r>
          </a:p>
          <a:p>
            <a:pPr marL="342900" indent="-342900">
              <a:buFontTx/>
              <a:buChar char="-"/>
            </a:pPr>
            <a:r>
              <a:rPr lang="es-AR" dirty="0" smtClean="0"/>
              <a:t>EXCEPTO LAS LIMITACIONES ESTABLECIDAS EN EL CÓDIGO CIVIL Y COMERCIAL O POR SENTENCIA JUDICIAL</a:t>
            </a:r>
          </a:p>
        </p:txBody>
      </p:sp>
    </p:spTree>
    <p:extLst>
      <p:ext uri="{BB962C8B-B14F-4D97-AF65-F5344CB8AC3E}">
        <p14:creationId xmlns:p14="http://schemas.microsoft.com/office/powerpoint/2010/main" val="243717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1439214"/>
          </a:xfrm>
        </p:spPr>
        <p:txBody>
          <a:bodyPr>
            <a:normAutofit/>
          </a:bodyPr>
          <a:lstStyle/>
          <a:p>
            <a:r>
              <a:rPr lang="es-AR" sz="3600" dirty="0" smtClean="0"/>
              <a:t>INCAPACES DE EJERCICIO</a:t>
            </a:r>
            <a:endParaRPr lang="es-AR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2871989"/>
            <a:ext cx="10018713" cy="291921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Tx/>
              <a:buChar char="-"/>
            </a:pPr>
            <a:r>
              <a:rPr lang="es-AR" sz="3600" dirty="0" smtClean="0"/>
              <a:t>Persona por nacer</a:t>
            </a:r>
          </a:p>
          <a:p>
            <a:pPr marL="571500" indent="-571500">
              <a:buFontTx/>
              <a:buChar char="-"/>
            </a:pPr>
            <a:r>
              <a:rPr lang="es-AR" sz="3600" dirty="0" smtClean="0"/>
              <a:t>Menor de edad (18 años): puede ejercer sus derechos a través de sus representantes legales o bien a través de la emancipación por matrimonio</a:t>
            </a:r>
          </a:p>
          <a:p>
            <a:pPr marL="571500" indent="-571500">
              <a:buFontTx/>
              <a:buChar char="-"/>
            </a:pPr>
            <a:r>
              <a:rPr lang="es-AR" sz="3600" dirty="0" smtClean="0"/>
              <a:t>Incapacitado por sentencia judicial</a:t>
            </a:r>
            <a:endParaRPr lang="es-AR" sz="36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634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388</TotalTime>
  <Words>242</Words>
  <Application>Microsoft Office PowerPoint</Application>
  <PresentationFormat>Panorámica</PresentationFormat>
  <Paragraphs>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ORGANIZACIÓN CONTABLE DE LA EMPRESA    Prof. Melina Scarbol</vt:lpstr>
      <vt:lpstr>Unidad 1</vt:lpstr>
      <vt:lpstr>PERSONA</vt:lpstr>
      <vt:lpstr>PERSONA FÍSICA</vt:lpstr>
      <vt:lpstr>PERSONA JURÍDICA</vt:lpstr>
      <vt:lpstr>PERSONA JURÍDICA</vt:lpstr>
      <vt:lpstr>REQUISITOS LEGALES PARA REALIZAR ACTOS DE COMERCIO</vt:lpstr>
      <vt:lpstr>CAPACIDAD - INCAPACIDAD</vt:lpstr>
      <vt:lpstr>INCAPACES DE EJERCICIO</vt:lpstr>
      <vt:lpstr>INHABILITADOS</vt:lpstr>
      <vt:lpstr>DE LOS ACTOS COMERCIALES</vt:lpstr>
      <vt:lpstr>INHABILES PARA EJERCER EL COMERCIO</vt:lpstr>
      <vt:lpstr>REGISTRO PÚBLICO DE COMERCIO es la base de datos de entidades comerciales de la Nación   DIRECCIÓN DE INSPECCIÓN DE PERSONAS JURÍDICAS Tendrá a su cargo en todo el ámbito provincial las funciones atribuidas por la Legislación pertinente al Registro Público de Comercio en materia de Sociedades Comerciales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SOCIEDADES</dc:title>
  <dc:creator>Melina Elizabeth Scarbol</dc:creator>
  <cp:lastModifiedBy>Melina Elizabeth Scarbol</cp:lastModifiedBy>
  <cp:revision>36</cp:revision>
  <dcterms:created xsi:type="dcterms:W3CDTF">2016-10-04T20:17:39Z</dcterms:created>
  <dcterms:modified xsi:type="dcterms:W3CDTF">2022-03-09T15:26:04Z</dcterms:modified>
</cp:coreProperties>
</file>