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s-AR" dirty="0" smtClean="0"/>
              <a:t>ASOCIACIONES CIVILES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036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413456"/>
          </a:xfrm>
        </p:spPr>
        <p:txBody>
          <a:bodyPr/>
          <a:lstStyle/>
          <a:p>
            <a:r>
              <a:rPr lang="es-AR" dirty="0" smtClean="0"/>
              <a:t>ACTO CONSTITUTIVO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395470"/>
            <a:ext cx="10018713" cy="339573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DATOS DE LOS FUNDADORES</a:t>
            </a:r>
            <a:endParaRPr lang="es-AR" dirty="0" smtClean="0"/>
          </a:p>
          <a:p>
            <a:r>
              <a:rPr lang="es-AR" dirty="0" smtClean="0"/>
              <a:t>NOMBRE Y DOMICILIO DE LA FUNDACIÓN</a:t>
            </a:r>
            <a:endParaRPr lang="es-AR" dirty="0" smtClean="0"/>
          </a:p>
          <a:p>
            <a:r>
              <a:rPr lang="es-AR" dirty="0" smtClean="0"/>
              <a:t>DEIGNACIÓN DEL OBJETO</a:t>
            </a:r>
            <a:endParaRPr lang="es-AR" dirty="0" smtClean="0"/>
          </a:p>
          <a:p>
            <a:r>
              <a:rPr lang="es-AR" dirty="0" smtClean="0"/>
              <a:t>PATRIMONIO INICIAL Y RECURSOS FUTUROS</a:t>
            </a:r>
            <a:endParaRPr lang="es-AR" dirty="0" smtClean="0"/>
          </a:p>
          <a:p>
            <a:r>
              <a:rPr lang="es-AR" dirty="0" smtClean="0"/>
              <a:t>ORGANO DE ADMINISTRACION – CONSEJO DE ADMINISTRACIÓN (MÍNIMO 3 PERSONAS)</a:t>
            </a:r>
            <a:endParaRPr lang="es-AR" dirty="0" smtClean="0"/>
          </a:p>
          <a:p>
            <a:r>
              <a:rPr lang="es-AR" dirty="0" smtClean="0"/>
              <a:t>FECHA DE CIERRE DEL EJERCICIO</a:t>
            </a:r>
            <a:endParaRPr lang="es-AR" dirty="0" smtClean="0"/>
          </a:p>
          <a:p>
            <a:r>
              <a:rPr lang="es-AR" dirty="0" smtClean="0"/>
              <a:t>LIQUIDACIÓN – DISOLUCIÓN Y DESTINO DE LOS BIENES</a:t>
            </a:r>
          </a:p>
          <a:p>
            <a:r>
              <a:rPr lang="es-AR" dirty="0" smtClean="0"/>
              <a:t>PLAN TRIENAL DE ACCIÓN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7983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091485"/>
          </a:xfrm>
        </p:spPr>
        <p:txBody>
          <a:bodyPr anchor="t"/>
          <a:lstStyle/>
          <a:p>
            <a:r>
              <a:rPr lang="es-AR" sz="3600" dirty="0" smtClean="0"/>
              <a:t>OBJETO</a:t>
            </a:r>
            <a:endParaRPr lang="es-AR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189408"/>
            <a:ext cx="10018713" cy="3601792"/>
          </a:xfrm>
        </p:spPr>
        <p:txBody>
          <a:bodyPr>
            <a:normAutofit/>
          </a:bodyPr>
          <a:lstStyle/>
          <a:p>
            <a:pPr algn="just"/>
            <a:r>
              <a:rPr lang="es-AR" sz="3600" dirty="0" smtClean="0"/>
              <a:t>No debe ser contrario al interés general o al bien público</a:t>
            </a:r>
          </a:p>
          <a:p>
            <a:pPr algn="just"/>
            <a:endParaRPr lang="es-AR" sz="3600" dirty="0"/>
          </a:p>
          <a:p>
            <a:pPr algn="just"/>
            <a:r>
              <a:rPr lang="es-AR" sz="3600" dirty="0" smtClean="0"/>
              <a:t>No puede tener fin de lucro 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72439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439214"/>
          </a:xfrm>
        </p:spPr>
        <p:txBody>
          <a:bodyPr>
            <a:normAutofit/>
          </a:bodyPr>
          <a:lstStyle/>
          <a:p>
            <a:r>
              <a:rPr lang="es-AR" sz="3600" dirty="0" smtClean="0"/>
              <a:t>ACTO CONSTITUTIVO</a:t>
            </a:r>
            <a:endParaRPr lang="es-AR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665927"/>
            <a:ext cx="10018713" cy="3125273"/>
          </a:xfrm>
        </p:spPr>
        <p:txBody>
          <a:bodyPr>
            <a:normAutofit/>
          </a:bodyPr>
          <a:lstStyle/>
          <a:p>
            <a:pPr algn="l"/>
            <a:r>
              <a:rPr lang="es-AR" sz="3200" dirty="0" smtClean="0"/>
              <a:t>- ES EL ESTATUTO</a:t>
            </a:r>
          </a:p>
          <a:p>
            <a:pPr algn="l"/>
            <a:r>
              <a:rPr lang="es-AR" sz="3200" dirty="0" smtClean="0"/>
              <a:t>- DEBE SER POR DOCUMENTO PÚBLICO (ESCRITURA POR ESCRIBANO)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415304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4" y="209281"/>
            <a:ext cx="10018711" cy="1014211"/>
          </a:xfrm>
        </p:spPr>
        <p:txBody>
          <a:bodyPr/>
          <a:lstStyle/>
          <a:p>
            <a:r>
              <a:rPr lang="es-AR" b="1" dirty="0" smtClean="0"/>
              <a:t>ACTO CONSTITUTIVO</a:t>
            </a:r>
            <a:endParaRPr lang="es-AR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1223492"/>
            <a:ext cx="10018713" cy="5190187"/>
          </a:xfrm>
        </p:spPr>
        <p:txBody>
          <a:bodyPr>
            <a:noAutofit/>
          </a:bodyPr>
          <a:lstStyle/>
          <a:p>
            <a:r>
              <a:rPr lang="es-AR" dirty="0" smtClean="0"/>
              <a:t>IDENTIFICACIÓN DE LOS </a:t>
            </a:r>
            <a:r>
              <a:rPr lang="es-AR" dirty="0" smtClean="0"/>
              <a:t>CONSTITUYENTES</a:t>
            </a:r>
            <a:endParaRPr lang="es-AR" dirty="0" smtClean="0"/>
          </a:p>
          <a:p>
            <a:r>
              <a:rPr lang="es-AR" dirty="0" smtClean="0"/>
              <a:t>FECHA</a:t>
            </a:r>
          </a:p>
          <a:p>
            <a:r>
              <a:rPr lang="es-AR" dirty="0" smtClean="0"/>
              <a:t>DENOMINACIÓN DE LA SOCIEDAD</a:t>
            </a:r>
          </a:p>
          <a:p>
            <a:r>
              <a:rPr lang="es-AR" dirty="0" smtClean="0"/>
              <a:t>DOMICILIO</a:t>
            </a:r>
          </a:p>
          <a:p>
            <a:r>
              <a:rPr lang="es-AR" dirty="0" smtClean="0"/>
              <a:t>OBJETO</a:t>
            </a:r>
          </a:p>
          <a:p>
            <a:r>
              <a:rPr lang="es-AR" dirty="0" smtClean="0"/>
              <a:t>PLAZO DE DURACIÓN</a:t>
            </a:r>
          </a:p>
          <a:p>
            <a:r>
              <a:rPr lang="es-AR" dirty="0" smtClean="0"/>
              <a:t>PATRIMONIO INICIAL</a:t>
            </a:r>
            <a:endParaRPr lang="es-AR" dirty="0" smtClean="0"/>
          </a:p>
          <a:p>
            <a:r>
              <a:rPr lang="es-AR" dirty="0" smtClean="0"/>
              <a:t>ADMINISTRACIÓN Y REUNIONES</a:t>
            </a:r>
          </a:p>
          <a:p>
            <a:r>
              <a:rPr lang="es-AR" dirty="0" smtClean="0"/>
              <a:t>DURACIÓN</a:t>
            </a:r>
          </a:p>
          <a:p>
            <a:r>
              <a:rPr lang="es-AR" dirty="0" smtClean="0"/>
              <a:t>FECHA DE CIERRE DEL </a:t>
            </a:r>
            <a:r>
              <a:rPr lang="es-AR" dirty="0" smtClean="0"/>
              <a:t>EJERCICIO</a:t>
            </a:r>
          </a:p>
          <a:p>
            <a:r>
              <a:rPr lang="es-AR" dirty="0" smtClean="0"/>
              <a:t>LIQUIDACIÓN – DESTINO DE BIENES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288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400577"/>
          </a:xfrm>
        </p:spPr>
        <p:txBody>
          <a:bodyPr/>
          <a:lstStyle/>
          <a:p>
            <a:r>
              <a:rPr lang="es-AR" dirty="0" smtClean="0"/>
              <a:t>ADMINISTRADORES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562896"/>
            <a:ext cx="10018713" cy="3228304"/>
          </a:xfrm>
        </p:spPr>
        <p:txBody>
          <a:bodyPr/>
          <a:lstStyle/>
          <a:p>
            <a:pPr algn="l"/>
            <a:r>
              <a:rPr lang="es-AR" dirty="0" smtClean="0"/>
              <a:t>COMISIÓN DIRECTIVA: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dirty="0" smtClean="0"/>
              <a:t>PRESIDENTE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dirty="0" smtClean="0"/>
              <a:t>SECRETARIO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dirty="0" smtClean="0"/>
              <a:t>TESORERO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dirty="0" smtClean="0"/>
              <a:t>VOCALES</a:t>
            </a:r>
          </a:p>
          <a:p>
            <a:r>
              <a:rPr lang="es-AR" dirty="0" smtClean="0"/>
              <a:t>LA PRIMER COMISIÓN DIRECTIVA DEBE DE SER DESIGNADA POR ACTO CONSTITUTIVO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7354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271789"/>
          </a:xfrm>
        </p:spPr>
        <p:txBody>
          <a:bodyPr/>
          <a:lstStyle/>
          <a:p>
            <a:r>
              <a:rPr lang="es-AR" dirty="0" smtClean="0"/>
              <a:t>FISCALIZACIÓN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343955"/>
            <a:ext cx="10018713" cy="3447245"/>
          </a:xfrm>
        </p:spPr>
        <p:txBody>
          <a:bodyPr/>
          <a:lstStyle/>
          <a:p>
            <a:r>
              <a:rPr lang="es-AR" dirty="0" smtClean="0"/>
              <a:t>COMISIÓN REVISORA DE CUENTAS</a:t>
            </a:r>
          </a:p>
          <a:p>
            <a:r>
              <a:rPr lang="es-AR" dirty="0" smtClean="0"/>
              <a:t>NO PUEDEN TENER UN VÍNCULO DIRECTO CON LA COMISIÓN DIRECTIVA</a:t>
            </a:r>
            <a:endParaRPr lang="es-AR" dirty="0" smtClean="0"/>
          </a:p>
          <a:p>
            <a:r>
              <a:rPr lang="es-AR" dirty="0" smtClean="0"/>
              <a:t>EL ACTO CONSTITUTIVO DEBE DESIGNAR LA PRIMER COMISIÓN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717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439214"/>
          </a:xfrm>
        </p:spPr>
        <p:txBody>
          <a:bodyPr>
            <a:normAutofit/>
          </a:bodyPr>
          <a:lstStyle/>
          <a:p>
            <a:r>
              <a:rPr lang="es-AR" sz="5400" dirty="0" smtClean="0"/>
              <a:t>FUNDACIONES</a:t>
            </a:r>
            <a:endParaRPr lang="es-AR" sz="5400" dirty="0"/>
          </a:p>
        </p:txBody>
      </p:sp>
    </p:spTree>
    <p:extLst>
      <p:ext uri="{BB962C8B-B14F-4D97-AF65-F5344CB8AC3E}">
        <p14:creationId xmlns:p14="http://schemas.microsoft.com/office/powerpoint/2010/main" val="52634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439214"/>
          </a:xfrm>
        </p:spPr>
        <p:txBody>
          <a:bodyPr>
            <a:normAutofit/>
          </a:bodyPr>
          <a:lstStyle/>
          <a:p>
            <a:r>
              <a:rPr lang="es-AR" sz="4400" dirty="0" smtClean="0"/>
              <a:t>OBJETO</a:t>
            </a:r>
            <a:r>
              <a:rPr lang="es-AR" sz="3600" dirty="0" smtClean="0"/>
              <a:t/>
            </a:r>
            <a:br>
              <a:rPr lang="es-AR" sz="3600" dirty="0" smtClean="0"/>
            </a:br>
            <a:endParaRPr lang="es-AR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871989"/>
            <a:ext cx="10018713" cy="291921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FINALIDAD DE BIEN COMÚN</a:t>
            </a:r>
          </a:p>
          <a:p>
            <a:r>
              <a:rPr lang="es-ES" sz="2800" dirty="0" smtClean="0"/>
              <a:t>SIN PROPÓSITO DE LUCRO</a:t>
            </a:r>
          </a:p>
          <a:p>
            <a:r>
              <a:rPr lang="es-ES" sz="2800" dirty="0" smtClean="0"/>
              <a:t>MEDIANTE APORTE DE FUNDADOR/ES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535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387699"/>
          </a:xfrm>
        </p:spPr>
        <p:txBody>
          <a:bodyPr/>
          <a:lstStyle/>
          <a:p>
            <a:r>
              <a:rPr lang="es-AR" sz="4400" dirty="0" smtClean="0"/>
              <a:t>PATRIMONIO</a:t>
            </a:r>
            <a:endParaRPr lang="es-AR" sz="4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472744"/>
            <a:ext cx="10018713" cy="3318456"/>
          </a:xfrm>
        </p:spPr>
        <p:txBody>
          <a:bodyPr>
            <a:normAutofit/>
          </a:bodyPr>
          <a:lstStyle/>
          <a:p>
            <a:r>
              <a:rPr lang="es-AR" sz="3200" dirty="0" smtClean="0"/>
              <a:t>SERVIR PARA CUMPLIR CON EL FIN ESTABLECIDO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742381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568</TotalTime>
  <Words>182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Parallax</vt:lpstr>
      <vt:lpstr>ASOCIACIONES CIVILES</vt:lpstr>
      <vt:lpstr>OBJETO</vt:lpstr>
      <vt:lpstr>ACTO CONSTITUTIVO</vt:lpstr>
      <vt:lpstr>ACTO CONSTITUTIVO</vt:lpstr>
      <vt:lpstr>ADMINISTRADORES</vt:lpstr>
      <vt:lpstr>FISCALIZACIÓN</vt:lpstr>
      <vt:lpstr>FUNDACIONES</vt:lpstr>
      <vt:lpstr>OBJETO </vt:lpstr>
      <vt:lpstr>PATRIMONIO</vt:lpstr>
      <vt:lpstr>ACTO CONSTITUTIVO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SOCIEDADES</dc:title>
  <dc:creator>Melina Elizabeth Scarbol</dc:creator>
  <cp:lastModifiedBy>Melina Elizabeth Scarbol</cp:lastModifiedBy>
  <cp:revision>51</cp:revision>
  <dcterms:created xsi:type="dcterms:W3CDTF">2016-10-04T20:17:39Z</dcterms:created>
  <dcterms:modified xsi:type="dcterms:W3CDTF">2022-03-16T20:49:19Z</dcterms:modified>
</cp:coreProperties>
</file>