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LIBROS DE COMERCIO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352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502535"/>
          </a:xfrm>
        </p:spPr>
        <p:txBody>
          <a:bodyPr/>
          <a:lstStyle/>
          <a:p>
            <a:r>
              <a:rPr lang="es-AR" dirty="0" smtClean="0"/>
              <a:t>FINALIDAD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2434107"/>
            <a:ext cx="8915399" cy="3475803"/>
          </a:xfrm>
        </p:spPr>
        <p:txBody>
          <a:bodyPr>
            <a:normAutofit/>
          </a:bodyPr>
          <a:lstStyle/>
          <a:p>
            <a:r>
              <a:rPr lang="es-AR" sz="3200" dirty="0" smtClean="0"/>
              <a:t>REGISTRAR:</a:t>
            </a:r>
          </a:p>
          <a:p>
            <a:pPr marL="285750" indent="-285750">
              <a:buFontTx/>
              <a:buChar char="-"/>
            </a:pPr>
            <a:r>
              <a:rPr lang="es-AR" sz="3200" dirty="0" smtClean="0"/>
              <a:t>TODAS LAS OPERACIONES DE LA SOCIEDAD Y </a:t>
            </a:r>
          </a:p>
          <a:p>
            <a:pPr marL="285750" indent="-285750">
              <a:buFontTx/>
              <a:buChar char="-"/>
            </a:pPr>
            <a:r>
              <a:rPr lang="es-AR" sz="3200" dirty="0" smtClean="0"/>
              <a:t>LOS ACUERDOS Y ACTOS SOCIETARIOS </a:t>
            </a:r>
          </a:p>
        </p:txBody>
      </p:sp>
    </p:spTree>
    <p:extLst>
      <p:ext uri="{BB962C8B-B14F-4D97-AF65-F5344CB8AC3E}">
        <p14:creationId xmlns:p14="http://schemas.microsoft.com/office/powerpoint/2010/main" val="158891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LIBROS OBLIGATORIOS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081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579808"/>
          </a:xfrm>
        </p:spPr>
        <p:txBody>
          <a:bodyPr/>
          <a:lstStyle/>
          <a:p>
            <a:r>
              <a:rPr lang="es-AR" dirty="0" smtClean="0"/>
              <a:t>LIBRO DIARIO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2459865"/>
            <a:ext cx="8915399" cy="3450045"/>
          </a:xfrm>
        </p:spPr>
        <p:txBody>
          <a:bodyPr>
            <a:normAutofit/>
          </a:bodyPr>
          <a:lstStyle/>
          <a:p>
            <a:r>
              <a:rPr lang="es-AR" sz="2800" dirty="0" smtClean="0"/>
              <a:t>EN DONDE SE REGISTRAN TODAS LAS OPERACIONES COMERCIALES DIA A DIA EN ORDEN CRONOLÓGICO</a:t>
            </a:r>
          </a:p>
          <a:p>
            <a:r>
              <a:rPr lang="es-AR" sz="2800" dirty="0" smtClean="0"/>
              <a:t>- ASIENTOS CONTABLES -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5142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914659"/>
          </a:xfrm>
        </p:spPr>
        <p:txBody>
          <a:bodyPr/>
          <a:lstStyle/>
          <a:p>
            <a:r>
              <a:rPr lang="es-AR" dirty="0" smtClean="0"/>
              <a:t>LIBRO DE INVENTARIO Y BALANCES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2524259"/>
            <a:ext cx="8915399" cy="3385651"/>
          </a:xfrm>
        </p:spPr>
        <p:txBody>
          <a:bodyPr/>
          <a:lstStyle/>
          <a:p>
            <a:r>
              <a:rPr lang="es-AR" sz="2800" dirty="0" smtClean="0"/>
              <a:t>- SE TRANSCRIBEN LOS ESTADOS CONTABLES, LOS ANUALES Y LOS EXTRAORDINARIOS.</a:t>
            </a:r>
          </a:p>
          <a:p>
            <a:r>
              <a:rPr lang="es-AR" sz="2800" dirty="0" smtClean="0"/>
              <a:t>- DETALLES ANÁLITICOS DE LOS RUBROS </a:t>
            </a:r>
          </a:p>
          <a:p>
            <a:r>
              <a:rPr lang="es-AR" sz="2800" dirty="0" smtClean="0"/>
              <a:t>- LOS INFORMES SOBRE LOS ESTADOS CONTABLES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5519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605566"/>
          </a:xfrm>
        </p:spPr>
        <p:txBody>
          <a:bodyPr/>
          <a:lstStyle/>
          <a:p>
            <a:r>
              <a:rPr lang="es-AR" dirty="0" smtClean="0"/>
              <a:t>LIBROS DE ACTAS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2562897"/>
            <a:ext cx="8915399" cy="3347014"/>
          </a:xfrm>
        </p:spPr>
        <p:txBody>
          <a:bodyPr/>
          <a:lstStyle/>
          <a:p>
            <a:r>
              <a:rPr lang="es-AR" sz="2800" dirty="0" smtClean="0"/>
              <a:t>SE PLASMAN LOS ASUNTOS TRATADOS, DELIBERACIONES PRODUCIDAS Y RESOLUCIONES SANCIONADAS</a:t>
            </a:r>
            <a:r>
              <a:rPr lang="es-AR" dirty="0" smtClean="0"/>
              <a:t>.</a:t>
            </a:r>
          </a:p>
          <a:p>
            <a:r>
              <a:rPr lang="es-AR" dirty="0" smtClean="0"/>
              <a:t>ADEMÁS DEBEN DE CONTENER: FECHA, LUGAR, HORA, ORDEN DEL DÍA, ASISTENTES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71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2326783"/>
          </a:xfrm>
        </p:spPr>
        <p:txBody>
          <a:bodyPr/>
          <a:lstStyle/>
          <a:p>
            <a:r>
              <a:rPr lang="es-AR" dirty="0" smtClean="0"/>
              <a:t>LIBRO DE REGISTRO DE SOCIOS O DE ACCIONES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3232597"/>
            <a:ext cx="8915399" cy="2677313"/>
          </a:xfrm>
        </p:spPr>
        <p:txBody>
          <a:bodyPr>
            <a:normAutofit/>
          </a:bodyPr>
          <a:lstStyle/>
          <a:p>
            <a:r>
              <a:rPr lang="es-AR" sz="2400" dirty="0" smtClean="0"/>
              <a:t>SE REGISTRA LA IDENTIDAD DE LOS PROPIETARIOS DE LAS PARTICIPACIONES SOCIALES Y LA TRANSMISIÓN DE LAS MISMAS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433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979054"/>
          </a:xfrm>
        </p:spPr>
        <p:txBody>
          <a:bodyPr/>
          <a:lstStyle/>
          <a:p>
            <a:r>
              <a:rPr lang="es-AR" dirty="0" smtClean="0"/>
              <a:t>REQUISITOS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3039414"/>
            <a:ext cx="8915399" cy="2870496"/>
          </a:xfrm>
        </p:spPr>
        <p:txBody>
          <a:bodyPr/>
          <a:lstStyle/>
          <a:p>
            <a:r>
              <a:rPr lang="es-AR" sz="2800" dirty="0" smtClean="0"/>
              <a:t>RUBRICADOS</a:t>
            </a:r>
          </a:p>
          <a:p>
            <a:endParaRPr lang="es-AR" sz="2800" dirty="0"/>
          </a:p>
          <a:p>
            <a:r>
              <a:rPr lang="es-AR" sz="2800" dirty="0" smtClean="0"/>
              <a:t>FOLIADOS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9045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669961"/>
          </a:xfrm>
        </p:spPr>
        <p:txBody>
          <a:bodyPr/>
          <a:lstStyle/>
          <a:p>
            <a:r>
              <a:rPr lang="es-AR" dirty="0" smtClean="0"/>
              <a:t>SE PROHÍBE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2472744"/>
            <a:ext cx="8915399" cy="34371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ALTERAR EL ORDEN EN QUE LOS ASIENTOS DEBEN DE SER HECHOS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DEJAR ESPACIOS EN BLANCO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INTERLINEAR, RASPAR, ENMENDAR O TACHAR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QUITAR HOJAR O ALTERAR LA ENCUADERNACIÓN O FOLIOS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66887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162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Espiral</vt:lpstr>
      <vt:lpstr>LIBROS DE COMERCIO</vt:lpstr>
      <vt:lpstr>FINALIDAD</vt:lpstr>
      <vt:lpstr>LIBROS OBLIGATORIOS</vt:lpstr>
      <vt:lpstr>LIBRO DIARIO</vt:lpstr>
      <vt:lpstr>LIBRO DE INVENTARIO Y BALANCES</vt:lpstr>
      <vt:lpstr>LIBROS DE ACTAS</vt:lpstr>
      <vt:lpstr>LIBRO DE REGISTRO DE SOCIOS O DE ACCIONES</vt:lpstr>
      <vt:lpstr>REQUISITOS</vt:lpstr>
      <vt:lpstr>SE PROHÍBE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Melina Elizabeth Scarbol</dc:creator>
  <cp:lastModifiedBy>Melina Elizabeth Scarbol</cp:lastModifiedBy>
  <cp:revision>8</cp:revision>
  <dcterms:created xsi:type="dcterms:W3CDTF">2022-03-16T21:19:40Z</dcterms:created>
  <dcterms:modified xsi:type="dcterms:W3CDTF">2022-03-18T18:15:20Z</dcterms:modified>
</cp:coreProperties>
</file>