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Documento_de_Microsoft_Word1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MAYORIZAR</a:t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PROCESO DE MAYORIZACIÓN – CONFECCIÓN DE MAYORES</a:t>
            </a:r>
            <a:endParaRPr lang="es-AR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8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ALTERNATIVA PARA MAYORIZAR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575" y="2768958"/>
            <a:ext cx="11149130" cy="33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0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CONFECCIÓN DE MAYORES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A TRAVÉS DE ESTE PROCESO OBTENEMOS EL SALDO DE UNA CUENTA CONTABLE </a:t>
            </a:r>
          </a:p>
          <a:p>
            <a:r>
              <a:rPr lang="es-AR" sz="2000" dirty="0" smtClean="0">
                <a:sym typeface="Wingdings" panose="05000000000000000000" pitchFamily="2" charset="2"/>
              </a:rPr>
              <a:t> DIFERENCIA ENTRE DEBE Y HABER EN CADA CUENTA CONTABLE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19039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dirty="0"/>
              <a:t>PARA MAYORIZAR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                            </a:t>
            </a:r>
          </a:p>
          <a:p>
            <a:pPr marL="0" indent="0">
              <a:buNone/>
            </a:pPr>
            <a:r>
              <a:rPr lang="es-AR" dirty="0" smtClean="0"/>
              <a:t>                                              DEBE                 HABER</a:t>
            </a:r>
            <a:endParaRPr lang="es-AR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5357611" y="2859110"/>
            <a:ext cx="25758" cy="270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837904" y="3490175"/>
            <a:ext cx="3116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7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PROCEDIMIENTO</a:t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81146" y="1056068"/>
            <a:ext cx="5190066" cy="4963732"/>
          </a:xfrm>
        </p:spPr>
        <p:txBody>
          <a:bodyPr/>
          <a:lstStyle/>
          <a:p>
            <a:r>
              <a:rPr lang="es-AR" dirty="0"/>
              <a:t>1.	Se toma el listado de asientos previamente elaborado.</a:t>
            </a:r>
          </a:p>
          <a:p>
            <a:r>
              <a:rPr lang="es-AR" dirty="0"/>
              <a:t>2.	Se elige una cuenta para </a:t>
            </a:r>
            <a:r>
              <a:rPr lang="es-AR" dirty="0" err="1"/>
              <a:t>mayorizar</a:t>
            </a:r>
            <a:r>
              <a:rPr lang="es-AR" dirty="0"/>
              <a:t>. Por ejemplo: Caja</a:t>
            </a:r>
          </a:p>
          <a:p>
            <a:r>
              <a:rPr lang="es-AR" dirty="0"/>
              <a:t>3.	Se confecciona una T con el Debe y el Haber</a:t>
            </a:r>
          </a:p>
          <a:p>
            <a:r>
              <a:rPr lang="es-AR" dirty="0"/>
              <a:t>El Debe siempre se ubica a la izquierda y el Haber a la derecha</a:t>
            </a:r>
          </a:p>
          <a:p>
            <a:r>
              <a:rPr lang="es-AR" dirty="0"/>
              <a:t>4.	Cuando en un asiento la cuenta elegida tiene un Débito, anotamos un Débito por el mismo importe en la T.</a:t>
            </a:r>
          </a:p>
          <a:p>
            <a:r>
              <a:rPr lang="es-AR" dirty="0"/>
              <a:t>5.	Hacemos un Tilde en el asiento al lado de la cuenta elegida para mostrar que ya la tuvimos en cuenta en la T.</a:t>
            </a:r>
          </a:p>
          <a:p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PASOS PARA REALIZAR UNA MAYORIZACIÓN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0698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PROCEDIMIENTO</a:t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81146" y="1056068"/>
            <a:ext cx="5190066" cy="4963732"/>
          </a:xfrm>
        </p:spPr>
        <p:txBody>
          <a:bodyPr/>
          <a:lstStyle/>
          <a:p>
            <a:r>
              <a:rPr lang="es-AR" dirty="0"/>
              <a:t>6.	Cuando en un asiento la cuenta elegida tiene un Crédito (está en el Haber), anotamos un Crédito por el mismo importe en la T.</a:t>
            </a:r>
          </a:p>
          <a:p>
            <a:r>
              <a:rPr lang="es-AR" dirty="0"/>
              <a:t>7.	Si ya aplicamos el procedimiento en todas las cuentas de todos los asientos seleccionados, sumamos toda la columna del Debe y toda la del Haber. Estos Totales se denominan Sumas del Debe y Sumas del Haber. </a:t>
            </a:r>
          </a:p>
          <a:p>
            <a:r>
              <a:rPr lang="es-AR" dirty="0"/>
              <a:t>8.	Buscamos la diferencia entre las sumas del Debe y las del Haber para obtener el Saldo.</a:t>
            </a:r>
          </a:p>
          <a:p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PASOS PARA REALIZAR UNA MAYORIZACIÓN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94784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ACLARACIONES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/>
              <a:t>	Si la cuenta que estamos </a:t>
            </a:r>
            <a:r>
              <a:rPr lang="es-AR" dirty="0" err="1"/>
              <a:t>mayorizando</a:t>
            </a:r>
            <a:r>
              <a:rPr lang="es-AR" dirty="0"/>
              <a:t> es ACTIVA, por regla general su saldo debe ser DEUDOR. (Debe).</a:t>
            </a:r>
          </a:p>
          <a:p>
            <a:r>
              <a:rPr lang="es-AR" dirty="0"/>
              <a:t>	Si la cuenta que estamos </a:t>
            </a:r>
            <a:r>
              <a:rPr lang="es-AR" dirty="0" err="1"/>
              <a:t>mayorizando</a:t>
            </a:r>
            <a:r>
              <a:rPr lang="es-AR" dirty="0"/>
              <a:t> es PASIVA, por regla </a:t>
            </a:r>
            <a:r>
              <a:rPr lang="es-AR" dirty="0" smtClean="0"/>
              <a:t>general </a:t>
            </a:r>
            <a:r>
              <a:rPr lang="es-AR" dirty="0"/>
              <a:t>su saldo debe ser ACREEDOR. (Haber)</a:t>
            </a:r>
          </a:p>
          <a:p>
            <a:r>
              <a:rPr lang="es-AR" dirty="0"/>
              <a:t>	Si la cuenta que estamos </a:t>
            </a:r>
            <a:r>
              <a:rPr lang="es-AR" dirty="0" err="1"/>
              <a:t>mayorizando</a:t>
            </a:r>
            <a:r>
              <a:rPr lang="es-AR" dirty="0"/>
              <a:t> es de PERDIDA, por regla </a:t>
            </a:r>
            <a:r>
              <a:rPr lang="es-AR" dirty="0" smtClean="0"/>
              <a:t>general </a:t>
            </a:r>
            <a:r>
              <a:rPr lang="es-AR" dirty="0"/>
              <a:t>su saldo debe ser DEUDOR </a:t>
            </a:r>
          </a:p>
          <a:p>
            <a:r>
              <a:rPr lang="es-AR" dirty="0"/>
              <a:t>	Si la cta. que estamos </a:t>
            </a:r>
            <a:r>
              <a:rPr lang="es-AR" dirty="0" err="1"/>
              <a:t>mayorizando</a:t>
            </a:r>
            <a:r>
              <a:rPr lang="es-AR" dirty="0"/>
              <a:t> es de GANANCIA, por regla </a:t>
            </a:r>
            <a:r>
              <a:rPr lang="es-AR" dirty="0" smtClean="0"/>
              <a:t>general </a:t>
            </a:r>
            <a:r>
              <a:rPr lang="es-AR" dirty="0"/>
              <a:t>su saldo debe ser ACREEDOR</a:t>
            </a:r>
          </a:p>
          <a:p>
            <a:r>
              <a:rPr lang="es-AR" dirty="0"/>
              <a:t>	Si la cuenta que estamos </a:t>
            </a:r>
            <a:r>
              <a:rPr lang="es-AR" dirty="0" err="1"/>
              <a:t>mayorizando</a:t>
            </a:r>
            <a:r>
              <a:rPr lang="es-AR" dirty="0"/>
              <a:t> es de P.N, por regla </a:t>
            </a:r>
            <a:r>
              <a:rPr lang="es-AR" dirty="0" smtClean="0"/>
              <a:t>general </a:t>
            </a:r>
            <a:r>
              <a:rPr lang="es-AR" dirty="0"/>
              <a:t>su saldo debe ser ACREEDOR. (Haber)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0304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0014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25524"/>
              </p:ext>
            </p:extLst>
          </p:nvPr>
        </p:nvGraphicFramePr>
        <p:xfrm>
          <a:off x="1493950" y="1049006"/>
          <a:ext cx="8744753" cy="5004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o" r:id="rId4" imgW="6262411" imgH="3659109" progId="Word.Document.12">
                  <p:embed/>
                </p:oleObj>
              </mc:Choice>
              <mc:Fallback>
                <p:oleObj name="Documento" r:id="rId4" imgW="6262411" imgH="36591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3950" y="1049006"/>
                        <a:ext cx="8744753" cy="5004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onector recto 6"/>
          <p:cNvCxnSpPr/>
          <p:nvPr/>
        </p:nvCxnSpPr>
        <p:spPr>
          <a:xfrm>
            <a:off x="1493950" y="2910625"/>
            <a:ext cx="1223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056845" y="2910625"/>
            <a:ext cx="16356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609859" y="3799268"/>
            <a:ext cx="1107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940935" y="3799268"/>
            <a:ext cx="1751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1609859" y="4675031"/>
            <a:ext cx="110758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940935" y="4675031"/>
            <a:ext cx="1751527" cy="2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09859" y="1216431"/>
            <a:ext cx="1107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3940935" y="1223493"/>
            <a:ext cx="1751527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66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18" y="1091328"/>
            <a:ext cx="8667482" cy="4794317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3322749" y="1571223"/>
            <a:ext cx="51516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98501" y="1880315"/>
            <a:ext cx="180304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111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60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Sala de reuniones Ion</vt:lpstr>
      <vt:lpstr>Documento</vt:lpstr>
      <vt:lpstr>   MAYORIZAR  </vt:lpstr>
      <vt:lpstr>CONFECCIÓN DE MAYORES</vt:lpstr>
      <vt:lpstr>PARA MAYORIZAR</vt:lpstr>
      <vt:lpstr>PROCEDIMIENTO  </vt:lpstr>
      <vt:lpstr>PROCEDIMIENTO  </vt:lpstr>
      <vt:lpstr>ACLARACIONES</vt:lpstr>
      <vt:lpstr>EJEMPLO</vt:lpstr>
      <vt:lpstr>Presentación de PowerPoint</vt:lpstr>
      <vt:lpstr>Presentación de PowerPoint</vt:lpstr>
      <vt:lpstr>ALTERNATIVA PARA MAYORIZAR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Melina Elizabeth Scarbol</dc:creator>
  <cp:lastModifiedBy>Melina Elizabeth Scarbol</cp:lastModifiedBy>
  <cp:revision>11</cp:revision>
  <dcterms:created xsi:type="dcterms:W3CDTF">2016-09-06T21:19:26Z</dcterms:created>
  <dcterms:modified xsi:type="dcterms:W3CDTF">2022-03-18T18:50:32Z</dcterms:modified>
</cp:coreProperties>
</file>