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(DLL).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 DLL (Dynamic Link Library)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modulo de programa compartido con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funciones,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enumerables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estructuras y clases que pueden ser llamadas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dinamicamente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nuestro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progra,a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run time. Generalmente se las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pueed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reconocer por su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(DLL), otras extensiones conocidas con .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drv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.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B6060-D01B-4F57-9F62-466201D85F16}"/>
              </a:ext>
            </a:extLst>
          </p:cNvPr>
          <p:cNvSpPr txBox="1"/>
          <p:nvPr/>
        </p:nvSpPr>
        <p:spPr>
          <a:xfrm>
            <a:off x="988728" y="2209800"/>
            <a:ext cx="724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pueden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definirse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dos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384E-BF33-4385-A2BE-557C5D23BCE0}"/>
              </a:ext>
            </a:extLst>
          </p:cNvPr>
          <p:cNvSpPr txBox="1"/>
          <p:nvPr/>
        </p:nvSpPr>
        <p:spPr>
          <a:xfrm>
            <a:off x="1317573" y="2686090"/>
            <a:ext cx="881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Internas (privadas): estos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metodos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pueden ser accedidos solo desde dentro de la misma DLL.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A9495-9AFC-4024-BF00-4FE060261F89}"/>
              </a:ext>
            </a:extLst>
          </p:cNvPr>
          <p:cNvSpPr txBox="1"/>
          <p:nvPr/>
        </p:nvSpPr>
        <p:spPr>
          <a:xfrm>
            <a:off x="1317573" y="3067151"/>
            <a:ext cx="743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Externas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públicas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Pueden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invocadas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tanto interna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externamente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7F0ED-72C9-487A-9C41-FB32FF80C051}"/>
              </a:ext>
            </a:extLst>
          </p:cNvPr>
          <p:cNvSpPr txBox="1"/>
          <p:nvPr/>
        </p:nvSpPr>
        <p:spPr>
          <a:xfrm>
            <a:off x="997963" y="3581400"/>
            <a:ext cx="8504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Los links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durante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programacion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links son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estaticos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dlls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disponibles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corremos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nuetro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links son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dinamicos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las DLLs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cargaron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solo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requeridas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(lazy loading).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C82F9-CE5C-4B61-8E8C-F1755E7BED43}"/>
              </a:ext>
            </a:extLst>
          </p:cNvPr>
          <p:cNvSpPr txBox="1"/>
          <p:nvPr/>
        </p:nvSpPr>
        <p:spPr>
          <a:xfrm>
            <a:off x="1020137" y="4648200"/>
            <a:ext cx="9876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las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DLL’s es que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pueden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utiizadas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multiples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simultaneo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nuestras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propias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librerias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(DLL’s)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permitira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futuro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reutilizacion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Código,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sabiendo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modificamos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forma de acceder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 sus return values, Podemos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modificar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libreria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sin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necesidad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recompilar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que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10668000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nuevo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bien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librerias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generarlo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directamente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pasos: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Biblioteca de clases. DLL (Dynamic Link Library)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78ED6-7FFB-4A21-98B6-C652E018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766675"/>
            <a:ext cx="7809953" cy="272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3ADC5D-6E24-42D3-A8C1-76D7AF61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70" y="4561574"/>
            <a:ext cx="5142857" cy="2028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F8522C-4F96-46C8-98C8-BCFC0D6210C1}"/>
              </a:ext>
            </a:extLst>
          </p:cNvPr>
          <p:cNvSpPr txBox="1"/>
          <p:nvPr/>
        </p:nvSpPr>
        <p:spPr>
          <a:xfrm>
            <a:off x="990600" y="488228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bien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menu superior: File -&gt; Add -&gt; New Project</a:t>
            </a:r>
          </a:p>
        </p:txBody>
      </p:sp>
    </p:spTree>
    <p:extLst>
      <p:ext uri="{BB962C8B-B14F-4D97-AF65-F5344CB8AC3E}">
        <p14:creationId xmlns:p14="http://schemas.microsoft.com/office/powerpoint/2010/main" val="388959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10668000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llevara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paso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 nuevo Proyecto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Biblioteca de clases. DLL (Dynamic Link Library)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8171D-32B5-440B-B25B-B1E5C04F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4639"/>
            <a:ext cx="9000000" cy="19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EBF83-A19D-4BF9-A9A5-CD4E4CF12176}"/>
              </a:ext>
            </a:extLst>
          </p:cNvPr>
          <p:cNvSpPr txBox="1"/>
          <p:nvPr/>
        </p:nvSpPr>
        <p:spPr>
          <a:xfrm>
            <a:off x="990600" y="3581400"/>
            <a:ext cx="10668000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van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libreria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recuerden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Proyecto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to Solution.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E8BC-1D2F-4F98-A57A-18DA6846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76258"/>
            <a:ext cx="5895238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027545" y="1143000"/>
            <a:ext cx="10668000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nuevo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libreria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libreria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uno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83447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2465</TotalTime>
  <Words>404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Consolas</vt:lpstr>
      <vt:lpstr>Tech Computer 16x9</vt:lpstr>
      <vt:lpstr>Programación III</vt:lpstr>
      <vt:lpstr>Biblioteca de clases. DLL (Dynamic Link Library)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8</cp:revision>
  <dcterms:created xsi:type="dcterms:W3CDTF">2022-03-07T04:09:54Z</dcterms:created>
  <dcterms:modified xsi:type="dcterms:W3CDTF">2022-03-15T00:06:34Z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