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97" r:id="rId4"/>
    <p:sldId id="294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ASP.NET Web APIs.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/>
              <a:t>ASP.NET Web RESTful APIs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454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 estilo de arquitectura para una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interfarces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(API,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Interface) que usa llamadas HTTP para acceder y utilizar datos.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 4 tipos de llamadas HTTP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- Utilizado para operaciones de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- Utilizado para realizar consultas. Obtener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desde nuestro servidor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- Puede utilizar para las mismas operaciones que PUT, la diferencia es que la URL debe existir.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- Utilizado para eliminación.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API para un sitio web o bien una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de 3 capas es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permite a dos programas comunicarse entre si.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detallan la manera correcta para un desarrollador de escribir programas para solicitar servicios del sistema operativo o de otra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820400" cy="609600"/>
          </a:xfrm>
        </p:spPr>
        <p:txBody>
          <a:bodyPr>
            <a:normAutofit/>
          </a:bodyPr>
          <a:lstStyle/>
          <a:p>
            <a:r>
              <a:rPr lang="en-US" dirty="0"/>
              <a:t>ASP.NET Web RESTful APIs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88392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Ventajas de utilizar web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A687-5A1C-467E-ACC9-4070AA87DC03}"/>
              </a:ext>
            </a:extLst>
          </p:cNvPr>
          <p:cNvSpPr txBox="1"/>
          <p:nvPr/>
        </p:nvSpPr>
        <p:spPr>
          <a:xfrm>
            <a:off x="1219200" y="1213752"/>
            <a:ext cx="88392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utilizar distintos clientes y desde distintas plataformas. Solo debemos saber 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D46EB-66C2-45C4-888D-123507DADAE0}"/>
              </a:ext>
            </a:extLst>
          </p:cNvPr>
          <p:cNvSpPr txBox="1"/>
          <p:nvPr/>
        </p:nvSpPr>
        <p:spPr>
          <a:xfrm>
            <a:off x="1219200" y="1700880"/>
            <a:ext cx="883920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utilizar distintos clientes y desde distintas plataformas.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Solo debemos conocer las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debemos llamar y sus parámetros de entrada y salida para poder usarlas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CF19A-EC63-474B-8289-FFAFF5AD7CAE}"/>
              </a:ext>
            </a:extLst>
          </p:cNvPr>
          <p:cNvSpPr txBox="1"/>
          <p:nvPr/>
        </p:nvSpPr>
        <p:spPr>
          <a:xfrm>
            <a:off x="1209583" y="2666870"/>
            <a:ext cx="8839200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Separació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de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0BB5E-2810-4EB6-96D8-DF24189BBBBC}"/>
              </a:ext>
            </a:extLst>
          </p:cNvPr>
          <p:cNvSpPr txBox="1"/>
          <p:nvPr/>
        </p:nvSpPr>
        <p:spPr>
          <a:xfrm>
            <a:off x="1199966" y="3124200"/>
            <a:ext cx="8839200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Reutilización de código.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Transparencia en el cliente, si necesitamos cambiar la forma en la que se procesa y/o maneja la información, y no modificamos los parámetros de entrada/salida de nuestras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solo debemos compilar/modificar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las aplicaciones clientes es transparente.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Posibilidad de integración con otras aplicaciones.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990600" y="838200"/>
            <a:ext cx="10668000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nuevo Proyecto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pasos: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774A2-D8CA-429B-8AD1-52D62F6719F3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82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Web Apis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522C-4F96-46C8-98C8-BCFC0D6210C1}"/>
              </a:ext>
            </a:extLst>
          </p:cNvPr>
          <p:cNvSpPr txBox="1"/>
          <p:nvPr/>
        </p:nvSpPr>
        <p:spPr>
          <a:xfrm>
            <a:off x="1066800" y="51816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ASP.NET, </a:t>
            </a:r>
            <a:r>
              <a:rPr lang="en-US" dirty="0" err="1"/>
              <a:t>utilizamos</a:t>
            </a:r>
            <a:r>
              <a:rPr lang="en-US" dirty="0"/>
              <a:t> para </a:t>
            </a:r>
            <a:r>
              <a:rPr lang="en-US" dirty="0" err="1"/>
              <a:t>ello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template </a:t>
            </a:r>
            <a:r>
              <a:rPr lang="en-US" dirty="0" err="1"/>
              <a:t>Vacio</a:t>
            </a:r>
            <a:r>
              <a:rPr lang="en-US" dirty="0"/>
              <a:t> (Podemos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con NET Core 5.0) y </a:t>
            </a:r>
            <a:r>
              <a:rPr lang="en-US" dirty="0" err="1"/>
              <a:t>tildamos</a:t>
            </a:r>
            <a:r>
              <a:rPr lang="en-US" dirty="0"/>
              <a:t> la </a:t>
            </a:r>
            <a:r>
              <a:rPr lang="en-US" dirty="0" err="1"/>
              <a:t>casilla</a:t>
            </a:r>
            <a:r>
              <a:rPr lang="en-US" dirty="0"/>
              <a:t> Web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BD5AF-B65D-4C92-8874-374E4C3C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6705600" cy="38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027545" y="1143000"/>
            <a:ext cx="10668000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llamadas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(Get, Post, Put, Delete), las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mismas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deberan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entrada y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index.cshtml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swagger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swagger para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invocar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2774A2-D8CA-429B-8AD1-52D62F6719F3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82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8344757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5186</TotalTime>
  <Words>372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Consolas</vt:lpstr>
      <vt:lpstr>Tech Computer 16x9</vt:lpstr>
      <vt:lpstr>Programación III</vt:lpstr>
      <vt:lpstr>ASP.NET Web RESTful APIs</vt:lpstr>
      <vt:lpstr>ASP.NET Web RESTful APIs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11</cp:revision>
  <dcterms:created xsi:type="dcterms:W3CDTF">2022-03-07T04:09:54Z</dcterms:created>
  <dcterms:modified xsi:type="dcterms:W3CDTF">2022-03-22T17:33:02Z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