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97" r:id="rId4"/>
    <p:sldId id="294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/>
              <a:t>POO –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632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programacion</a:t>
            </a:r>
            <a:r>
              <a:rPr lang="es-ES" dirty="0"/>
              <a:t> orientada a objetos (POO) es un modelo de </a:t>
            </a:r>
            <a:r>
              <a:rPr lang="es-ES" dirty="0" err="1"/>
              <a:t>programacion</a:t>
            </a:r>
            <a:r>
              <a:rPr lang="es-ES" dirty="0"/>
              <a:t> que organiza el diseño de software alrededor de la data, o </a:t>
            </a:r>
            <a:r>
              <a:rPr lang="es-ES" dirty="0" err="1"/>
              <a:t>obejtos</a:t>
            </a:r>
            <a:r>
              <a:rPr lang="es-ES" dirty="0"/>
              <a:t>, en lugar de funciones y </a:t>
            </a:r>
            <a:r>
              <a:rPr lang="es-ES" dirty="0" err="1"/>
              <a:t>logica</a:t>
            </a:r>
            <a:r>
              <a:rPr lang="es-ES" dirty="0"/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Un objeto puede ser definido como un campo de datos que tiene atributos </a:t>
            </a:r>
            <a:r>
              <a:rPr lang="es-ES" dirty="0" err="1"/>
              <a:t>unicos</a:t>
            </a:r>
            <a:r>
              <a:rPr lang="es-ES" dirty="0"/>
              <a:t> y comportamientos.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POO se enfoca en los objetos que los desarrolladores necesitan manipular en lugar de la </a:t>
            </a:r>
            <a:r>
              <a:rPr lang="es-ES" dirty="0" err="1"/>
              <a:t>logica</a:t>
            </a:r>
            <a:r>
              <a:rPr lang="es-ES" dirty="0"/>
              <a:t> requerida para manipularlos. Esta manera de programar es beneficiosa para sistemas grandes y complejos que requieren actualizaciones y </a:t>
            </a:r>
            <a:r>
              <a:rPr lang="es-ES" dirty="0" err="1"/>
              <a:t>manteniemiento</a:t>
            </a:r>
            <a:r>
              <a:rPr lang="es-ES" dirty="0"/>
              <a:t> regular.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La POO hace </a:t>
            </a:r>
            <a:r>
              <a:rPr lang="es-ES" dirty="0" err="1"/>
              <a:t>tambien</a:t>
            </a:r>
            <a:r>
              <a:rPr lang="es-ES" dirty="0"/>
              <a:t> posible el desarrollo colaborativo, es decir, dividir un proyecto entre distintos grupos de desarrolladores. Otros beneficios adicionales son </a:t>
            </a:r>
            <a:r>
              <a:rPr lang="es-ES" dirty="0" err="1"/>
              <a:t>laa</a:t>
            </a:r>
            <a:r>
              <a:rPr lang="es-ES" dirty="0"/>
              <a:t> </a:t>
            </a:r>
            <a:r>
              <a:rPr lang="es-ES" dirty="0" err="1"/>
              <a:t>resusabilidad</a:t>
            </a:r>
            <a:r>
              <a:rPr lang="es-ES" dirty="0"/>
              <a:t> de </a:t>
            </a:r>
            <a:r>
              <a:rPr lang="es-ES" dirty="0" err="1"/>
              <a:t>codigo</a:t>
            </a:r>
            <a:r>
              <a:rPr lang="es-ES" dirty="0"/>
              <a:t>, escalabilidad y eficiencia.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Una vez que identificamos un objeto, el mismo es </a:t>
            </a:r>
            <a:r>
              <a:rPr lang="es-ES" dirty="0" err="1"/>
              <a:t>amrcado</a:t>
            </a:r>
            <a:r>
              <a:rPr lang="es-ES" dirty="0"/>
              <a:t> como una clase, dentro de la clase se define el tipo de datos que contiene y la </a:t>
            </a:r>
            <a:r>
              <a:rPr lang="es-ES" dirty="0" err="1"/>
              <a:t>logica</a:t>
            </a:r>
            <a:r>
              <a:rPr lang="es-ES" dirty="0"/>
              <a:t> que puede manipular estos datos.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Cada secuencia de </a:t>
            </a:r>
            <a:r>
              <a:rPr lang="es-ES" dirty="0" err="1"/>
              <a:t>logica</a:t>
            </a:r>
            <a:r>
              <a:rPr lang="es-ES" dirty="0"/>
              <a:t> dentro de la clase es conocida como </a:t>
            </a:r>
            <a:r>
              <a:rPr lang="es-ES" dirty="0" err="1"/>
              <a:t>metodo</a:t>
            </a:r>
            <a:r>
              <a:rPr lang="es-ES" dirty="0"/>
              <a:t>. Los objetos son capaces de comunicarse entre si a </a:t>
            </a:r>
            <a:r>
              <a:rPr lang="es-ES" dirty="0" err="1"/>
              <a:t>traves</a:t>
            </a:r>
            <a:r>
              <a:rPr lang="es-ES" dirty="0"/>
              <a:t> de una seria de interfaces </a:t>
            </a:r>
            <a:r>
              <a:rPr lang="es-ES" dirty="0" err="1"/>
              <a:t>defindas</a:t>
            </a:r>
            <a:r>
              <a:rPr lang="es-ES" dirty="0"/>
              <a:t>, llamadas mensajes.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la POO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A687-5A1C-467E-ACC9-4070AA87DC03}"/>
              </a:ext>
            </a:extLst>
          </p:cNvPr>
          <p:cNvSpPr txBox="1"/>
          <p:nvPr/>
        </p:nvSpPr>
        <p:spPr>
          <a:xfrm>
            <a:off x="1219200" y="1213752"/>
            <a:ext cx="883920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Clases: las clases son tipos de datos definidos por los usuarios y son el plano o maqueta de cada objeto, atributos y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D46EB-66C2-45C4-888D-123507DADAE0}"/>
              </a:ext>
            </a:extLst>
          </p:cNvPr>
          <p:cNvSpPr txBox="1"/>
          <p:nvPr/>
        </p:nvSpPr>
        <p:spPr>
          <a:xfrm>
            <a:off x="1219200" y="1927257"/>
            <a:ext cx="8839200" cy="324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Objetos: los objectos son instancias de una clase. Estos pueden corresponder a objetos reales o entidades abstractas.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funciones que se definen dentro de la clase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qeu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describe los comportamientos del objeto. Cada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clase comienza con una referencia a un objeto de instancia. Las subrutinas dentro de un objeto son llamadas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instancia. Los programadores crean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facilitar la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reutilizacion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mantenter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funcionalidad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encapusalda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un objeto a la vez.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Attributos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los atributos se definen en la clase y representan el estado de un objeto. Los objetos guardan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los atributos.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762000" y="863586"/>
            <a:ext cx="10668000" cy="513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Encapsulacion</a:t>
            </a:r>
            <a:r>
              <a:rPr lang="es-ES" sz="1600" dirty="0"/>
              <a:t>: este principio define que toda la </a:t>
            </a:r>
            <a:r>
              <a:rPr lang="es-ES" sz="1600" dirty="0" err="1"/>
              <a:t>informacion</a:t>
            </a:r>
            <a:r>
              <a:rPr lang="es-ES" sz="1600" dirty="0"/>
              <a:t> importante es contenida dentro de un objeto y solo </a:t>
            </a:r>
            <a:r>
              <a:rPr lang="es-ES" sz="1600" dirty="0" err="1"/>
              <a:t>informacion</a:t>
            </a:r>
            <a:r>
              <a:rPr lang="es-ES" sz="1600" dirty="0"/>
              <a:t> </a:t>
            </a:r>
            <a:r>
              <a:rPr lang="es-ES" sz="1600" dirty="0" err="1"/>
              <a:t>seleccinada</a:t>
            </a:r>
            <a:r>
              <a:rPr lang="es-ES" sz="1600" dirty="0"/>
              <a:t> es expuesta (visible a los </a:t>
            </a:r>
            <a:r>
              <a:rPr lang="es-ES" sz="1600" dirty="0" err="1"/>
              <a:t>demas</a:t>
            </a:r>
            <a:r>
              <a:rPr lang="es-ES" sz="1600" dirty="0"/>
              <a:t>) La </a:t>
            </a:r>
            <a:r>
              <a:rPr lang="es-ES" sz="1600" dirty="0" err="1"/>
              <a:t>implementacion</a:t>
            </a:r>
            <a:r>
              <a:rPr lang="es-ES" sz="1600" dirty="0"/>
              <a:t> y estado de cada objeto se mantiene de forma privada dentro de </a:t>
            </a:r>
            <a:r>
              <a:rPr lang="es-ES" sz="1600" dirty="0" err="1"/>
              <a:t>uan</a:t>
            </a:r>
            <a:r>
              <a:rPr lang="es-ES" sz="1600" dirty="0"/>
              <a:t> clase definida. Otros objetos no tienen acceso a esta </a:t>
            </a:r>
            <a:r>
              <a:rPr lang="es-ES" sz="1600" dirty="0" err="1"/>
              <a:t>informacion</a:t>
            </a:r>
            <a:r>
              <a:rPr lang="es-ES" sz="1600" dirty="0"/>
              <a:t> o la capacidad de realizar cambios. Los objetos solo </a:t>
            </a:r>
            <a:r>
              <a:rPr lang="es-ES" sz="1600" dirty="0" err="1"/>
              <a:t>podran</a:t>
            </a:r>
            <a:r>
              <a:rPr lang="es-ES" sz="1600" dirty="0"/>
              <a:t> interactuar entre si mediante </a:t>
            </a:r>
            <a:r>
              <a:rPr lang="es-ES" sz="1600" dirty="0" err="1"/>
              <a:t>metodos</a:t>
            </a:r>
            <a:r>
              <a:rPr lang="es-ES" sz="1600" dirty="0"/>
              <a:t> o funciones definidas como publicas. Esta </a:t>
            </a:r>
            <a:r>
              <a:rPr lang="es-ES" sz="1600" dirty="0" err="1"/>
              <a:t>caracterica</a:t>
            </a:r>
            <a:r>
              <a:rPr lang="es-ES" sz="1600" dirty="0"/>
              <a:t> provee grandes niveles de seguridad y evita quela </a:t>
            </a:r>
            <a:r>
              <a:rPr lang="es-ES" sz="1600" dirty="0" err="1"/>
              <a:t>informacion</a:t>
            </a:r>
            <a:r>
              <a:rPr lang="es-ES" sz="1600" dirty="0"/>
              <a:t> se corrompa sin </a:t>
            </a:r>
            <a:r>
              <a:rPr lang="es-ES" sz="1600" dirty="0" err="1"/>
              <a:t>intencion</a:t>
            </a:r>
            <a:r>
              <a:rPr lang="es-ES" sz="1600" dirty="0"/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 err="1"/>
              <a:t>Abstraccion</a:t>
            </a:r>
            <a:r>
              <a:rPr lang="es-ES" sz="1600" dirty="0"/>
              <a:t>: Los objetos solo muestran mecanismos internos que son relevantes para el uso de otros objetos, escondiendo cualquier </a:t>
            </a:r>
            <a:r>
              <a:rPr lang="es-ES" sz="1600" dirty="0" err="1"/>
              <a:t>codigo</a:t>
            </a:r>
            <a:r>
              <a:rPr lang="es-ES" sz="1600" dirty="0"/>
              <a:t> de </a:t>
            </a:r>
            <a:r>
              <a:rPr lang="es-ES" sz="1600" dirty="0" err="1"/>
              <a:t>implementacion</a:t>
            </a:r>
            <a:r>
              <a:rPr lang="es-ES" sz="1600" dirty="0"/>
              <a:t> innecesarios, la clase derivada puede extender esta funcionalidad. Este concepto ayuda a los desarrolladores a implementar cambios o agregar funcionalidad de manera mas simple.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Herencia: las clases pueden reutilizar </a:t>
            </a:r>
            <a:r>
              <a:rPr lang="es-ES" sz="1600" dirty="0" err="1"/>
              <a:t>codigo</a:t>
            </a:r>
            <a:r>
              <a:rPr lang="es-ES" sz="1600" dirty="0"/>
              <a:t> de otras clases. Las relaciones y subclases entre objectos pueden ser asignadas, lo que permite a los desarrolladores </a:t>
            </a:r>
            <a:r>
              <a:rPr lang="es-ES" sz="1600" dirty="0" err="1"/>
              <a:t>reulizar</a:t>
            </a:r>
            <a:r>
              <a:rPr lang="es-ES" sz="1600" dirty="0"/>
              <a:t> </a:t>
            </a:r>
            <a:r>
              <a:rPr lang="es-ES" sz="1600" dirty="0" err="1"/>
              <a:t>logica</a:t>
            </a:r>
            <a:r>
              <a:rPr lang="es-ES" sz="1600" dirty="0"/>
              <a:t> </a:t>
            </a:r>
            <a:r>
              <a:rPr lang="es-ES" sz="1600" dirty="0" err="1"/>
              <a:t>comun</a:t>
            </a:r>
            <a:r>
              <a:rPr lang="es-ES" sz="1600" dirty="0"/>
              <a:t> mientras se sigue manteniendo una </a:t>
            </a:r>
            <a:r>
              <a:rPr lang="es-ES" sz="1600" dirty="0" err="1"/>
              <a:t>jerarquia</a:t>
            </a:r>
            <a:r>
              <a:rPr lang="es-ES" sz="1600" dirty="0"/>
              <a:t> </a:t>
            </a:r>
            <a:r>
              <a:rPr lang="es-ES" sz="1600" dirty="0" err="1"/>
              <a:t>unica</a:t>
            </a:r>
            <a:r>
              <a:rPr lang="es-ES" sz="1600" dirty="0"/>
              <a:t>. Esta propiedad de la POO fuerza a un </a:t>
            </a:r>
            <a:r>
              <a:rPr lang="es-ES" sz="1600" dirty="0" err="1"/>
              <a:t>analisis</a:t>
            </a:r>
            <a:r>
              <a:rPr lang="es-ES" sz="1600" dirty="0"/>
              <a:t> mas fuerte pero a su vez reduce el tiempo de desarrollo y asegura un alto nivel de efectividad.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Polimorfismo: los objetos </a:t>
            </a:r>
            <a:r>
              <a:rPr lang="es-ES" sz="1600" dirty="0" err="1"/>
              <a:t>estan</a:t>
            </a:r>
            <a:r>
              <a:rPr lang="es-ES" sz="1600" dirty="0"/>
              <a:t> diseñados para compartir sus comportamientos y pueden tomar mas de una forma. El programa determinara que significado o uso le </a:t>
            </a:r>
            <a:r>
              <a:rPr lang="es-ES" sz="1600" dirty="0" err="1"/>
              <a:t>dara</a:t>
            </a:r>
            <a:r>
              <a:rPr lang="es-ES" sz="1600" dirty="0"/>
              <a:t> por cada </a:t>
            </a:r>
            <a:r>
              <a:rPr lang="es-ES" sz="1600" dirty="0" err="1"/>
              <a:t>ejecucion</a:t>
            </a:r>
            <a:r>
              <a:rPr lang="es-ES" sz="1600" dirty="0"/>
              <a:t> a cada objeto de una clase padre, esto reduce la necesidad de tener </a:t>
            </a:r>
            <a:r>
              <a:rPr lang="es-ES" sz="1600" dirty="0" err="1"/>
              <a:t>codigo</a:t>
            </a:r>
            <a:r>
              <a:rPr lang="es-ES" sz="1600" dirty="0"/>
              <a:t> duplicado. Una clase hija es creada, la cual extiende la funcionalidad de su clase padre. El Polimorfismo permite a distintos tipos de objetos usar la misma interface. Por ejemplo, su defino la clase </a:t>
            </a:r>
            <a:r>
              <a:rPr lang="es-ES" sz="1600" dirty="0" err="1"/>
              <a:t>vehiculo</a:t>
            </a:r>
            <a:r>
              <a:rPr lang="es-ES" sz="1600" dirty="0"/>
              <a:t> y como clases hijas las clases Auto, Moto y bicicleta, puedo declarar un array de </a:t>
            </a:r>
            <a:r>
              <a:rPr lang="es-ES" sz="1600" dirty="0" err="1"/>
              <a:t>vehiculos</a:t>
            </a:r>
            <a:r>
              <a:rPr lang="es-ES" sz="1600" dirty="0"/>
              <a:t> y dentro de ella agregar objetos de sus clases hijas, el polimorfismo </a:t>
            </a:r>
            <a:r>
              <a:rPr lang="es-ES" sz="1600" dirty="0" err="1"/>
              <a:t>podria</a:t>
            </a:r>
            <a:r>
              <a:rPr lang="es-ES" sz="1600" dirty="0"/>
              <a:t> llamarse </a:t>
            </a:r>
            <a:r>
              <a:rPr lang="es-ES" sz="1600" dirty="0" err="1"/>
              <a:t>tambien</a:t>
            </a:r>
            <a:r>
              <a:rPr lang="es-ES" sz="1600" dirty="0"/>
              <a:t> como una </a:t>
            </a:r>
            <a:r>
              <a:rPr lang="es-ES" sz="1600" dirty="0" err="1"/>
              <a:t>relajacion</a:t>
            </a:r>
            <a:r>
              <a:rPr lang="es-ES" sz="1600" dirty="0"/>
              <a:t> del tipo de datos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Principios de la POO</a:t>
            </a:r>
          </a:p>
        </p:txBody>
      </p:sp>
    </p:spTree>
    <p:extLst>
      <p:ext uri="{BB962C8B-B14F-4D97-AF65-F5344CB8AC3E}">
        <p14:creationId xmlns:p14="http://schemas.microsoft.com/office/powerpoint/2010/main" val="388959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762000" y="863586"/>
            <a:ext cx="10668000" cy="349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Modularidad: La encapsulación permite que los objetos sean autónomos, lo que facilita la resolución de problemas y el desarrollo en equipos.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Reusabilidad: El código se puede reutilizar a través de la herencia, lo que significa que no debemos escribir el mismo código varias veces.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Productividad: podemos desarrollar nuevos programas más rápido mediante el uso de múltiples bibliotecas y código reutilizable.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Fácilmente actualizable y escalable: se puede implementar las funcionalidades del sistema de forma independiente.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Seguridad: Al utilizar la encapsulación y la abstracción, se oculta el código complejo, el mantenimiento del software es más fácil y los protocolos de internet están protegidos.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Flexibilidad: El polimorfismo permite que una sola función se adapte a la clase en la que se encuentra. También pueden pasar diferentes objetos a través de la misma interfaz.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Beneficios de la POO</a:t>
            </a:r>
          </a:p>
        </p:txBody>
      </p:sp>
    </p:spTree>
    <p:extLst>
      <p:ext uri="{BB962C8B-B14F-4D97-AF65-F5344CB8AC3E}">
        <p14:creationId xmlns:p14="http://schemas.microsoft.com/office/powerpoint/2010/main" val="19822856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6588</TotalTime>
  <Words>840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Consolas</vt:lpstr>
      <vt:lpstr>Tech Computer 16x9</vt:lpstr>
      <vt:lpstr>Programación III</vt:lpstr>
      <vt:lpstr>POO – Conceptos generales</vt:lpstr>
      <vt:lpstr>Estructura de la POO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13</cp:revision>
  <dcterms:created xsi:type="dcterms:W3CDTF">2022-03-07T04:09:54Z</dcterms:created>
  <dcterms:modified xsi:type="dcterms:W3CDTF">2022-03-25T21:56:23Z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