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82" r:id="rId4"/>
    <p:sldId id="283" r:id="rId5"/>
    <p:sldId id="284" r:id="rId6"/>
    <p:sldId id="285" r:id="rId7"/>
    <p:sldId id="286" r:id="rId8"/>
    <p:sldId id="267" r:id="rId9"/>
    <p:sldId id="287" r:id="rId10"/>
    <p:sldId id="288" r:id="rId11"/>
    <p:sldId id="289" r:id="rId12"/>
    <p:sldId id="290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2" d="100"/>
          <a:sy n="102" d="100"/>
        </p:scale>
        <p:origin x="138" y="2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sedelacruz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Programación</a:t>
            </a:r>
            <a:r>
              <a:rPr lang="en-US" dirty="0"/>
              <a:t> III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Review.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774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Creando</a:t>
            </a:r>
            <a:r>
              <a:rPr lang="en-US" dirty="0"/>
              <a:t> un Proyecto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vacio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066800" y="1143000"/>
            <a:ext cx="10591800" cy="1759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Proyecto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nuevo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inferior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derecha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pantalla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tab “Team Explorer”,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punto 1 de la imagen.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hipelink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punto 2,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llevara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wizard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Visual Studio que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conocemos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B53B8-D79A-4C1B-BB77-DFC8B367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12192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9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774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Agregando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Proyecto a un </a:t>
            </a:r>
            <a:r>
              <a:rPr lang="en-US" dirty="0" err="1"/>
              <a:t>repositorio</a:t>
            </a:r>
            <a:r>
              <a:rPr lang="en-US" dirty="0"/>
              <a:t> de Git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066800" y="1143000"/>
            <a:ext cx="10591800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Proyecto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studio,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conectarlo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git,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seguir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siguientes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pasos.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Abrimos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Proyecto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 superior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File - &gt; Add to Source Control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Archivo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control de version)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5D434-D615-4F32-AD2A-7558B5A3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07642"/>
            <a:ext cx="7765050" cy="2507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D6585-9450-4F69-A1F2-6E3A115D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631766"/>
            <a:ext cx="6876190" cy="1095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A4CF97-75FA-46D4-868F-FD4127EC7E47}"/>
              </a:ext>
            </a:extLst>
          </p:cNvPr>
          <p:cNvSpPr txBox="1"/>
          <p:nvPr/>
        </p:nvSpPr>
        <p:spPr>
          <a:xfrm>
            <a:off x="1066800" y="5082679"/>
            <a:ext cx="105918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automaticamente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encuentra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Proyecto.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9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774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Agregando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Proyecto a un </a:t>
            </a:r>
            <a:r>
              <a:rPr lang="en-US" dirty="0" err="1"/>
              <a:t>repositorio</a:t>
            </a:r>
            <a:r>
              <a:rPr lang="en-US" dirty="0"/>
              <a:t> de Git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066800" y="1143000"/>
            <a:ext cx="10591800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Proyecto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Team Explorer,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“Sync”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sincronizar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A2A58-6EF4-44A4-85F2-0117E44F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28800"/>
            <a:ext cx="5562600" cy="29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3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774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Agregando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Proyecto a un </a:t>
            </a:r>
            <a:r>
              <a:rPr lang="en-US" dirty="0" err="1"/>
              <a:t>repositorio</a:t>
            </a:r>
            <a:r>
              <a:rPr lang="en-US" dirty="0"/>
              <a:t> de Git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066800" y="1143000"/>
            <a:ext cx="105918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Estamos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primer Push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GtHub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EDF44-CC0C-4694-8846-FB81E9BA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62333"/>
            <a:ext cx="10028571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5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77400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Agregando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Proyecto a un </a:t>
            </a:r>
            <a:r>
              <a:rPr lang="en-US" dirty="0" err="1"/>
              <a:t>repositorio</a:t>
            </a:r>
            <a:r>
              <a:rPr lang="en-US" dirty="0"/>
              <a:t> de Git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066800" y="1143000"/>
            <a:ext cx="105918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Estamos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primer Push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GtHub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EDEAB-726A-4B7F-B3A3-23D87685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62333"/>
            <a:ext cx="5914286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2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 Proyecto </a:t>
            </a:r>
            <a:r>
              <a:rPr lang="en-US" dirty="0" err="1"/>
              <a:t>en</a:t>
            </a:r>
            <a:r>
              <a:rPr lang="en-US" dirty="0"/>
              <a:t> Git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117847" y="920318"/>
            <a:ext cx="8839200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Accedemos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primero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cuenta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git,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credenciales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ingresaremos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C58F0-00C5-4667-9DC4-72950E97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72" y="1710815"/>
            <a:ext cx="8194828" cy="28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 Proyecto </a:t>
            </a:r>
            <a:r>
              <a:rPr lang="en-US" dirty="0" err="1"/>
              <a:t>en</a:t>
            </a:r>
            <a:r>
              <a:rPr lang="en-US" dirty="0"/>
              <a:t> Git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117847" y="920318"/>
            <a:ext cx="8839200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panel de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derecha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tab Repositories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“New” (Nuevo).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2E9FE-E176-474A-83B3-DE505B30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41" y="1731543"/>
            <a:ext cx="8876190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 Proyecto </a:t>
            </a:r>
            <a:r>
              <a:rPr lang="en-US" dirty="0" err="1"/>
              <a:t>en</a:t>
            </a:r>
            <a:r>
              <a:rPr lang="en-US" dirty="0"/>
              <a:t> Git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117847" y="920318"/>
            <a:ext cx="8839200" cy="235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disponible y Podemos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poner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privado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colaboraran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botón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“Create Repository”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2AFF1-7E6A-4358-9E02-7A70E7DA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905000"/>
            <a:ext cx="4901953" cy="48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2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 Proyecto </a:t>
            </a:r>
            <a:r>
              <a:rPr lang="en-US" dirty="0" err="1"/>
              <a:t>en</a:t>
            </a:r>
            <a:r>
              <a:rPr lang="en-US" dirty="0"/>
              <a:t> Git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117847" y="920318"/>
            <a:ext cx="8839200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cread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Git les data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acerca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copier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debajo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Studio.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https://github.com/sedelacruz/programacion3.git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3485C-7E80-4AFE-B7F3-6A54B30E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11628571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colaborador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117847" y="920318"/>
            <a:ext cx="8839200" cy="235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que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Código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dejar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observaciones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hacerlo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dos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Parados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tab Settings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 al menu Collaborators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colaboradores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ahi,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“Add People”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personas)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E2CF8-6936-4645-B4A4-1072AF89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04" y="2240936"/>
            <a:ext cx="8005029" cy="43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9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 err="1"/>
              <a:t>Agregar</a:t>
            </a:r>
            <a:r>
              <a:rPr lang="en-US" dirty="0"/>
              <a:t> un </a:t>
            </a:r>
            <a:r>
              <a:rPr lang="en-US" dirty="0" err="1"/>
              <a:t>colaborador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4188-D634-45B3-BE2D-703CD494E358}"/>
              </a:ext>
            </a:extLst>
          </p:cNvPr>
          <p:cNvSpPr txBox="1"/>
          <p:nvPr/>
        </p:nvSpPr>
        <p:spPr>
          <a:xfrm>
            <a:off x="1117847" y="920318"/>
            <a:ext cx="8839200" cy="235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deplegara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Ventana popup,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ingresar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del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colaborador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mi email: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sedelacruz@gmail.com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Luego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identificado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“Add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sedelacruz@gmail.com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this repository”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sedelacruz@gmail.com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56E8A-7785-4F44-A038-871DD8A98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362200"/>
            <a:ext cx="4257143" cy="2733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2FCCF-E245-4D6C-B88E-3ADAB4E7810A}"/>
              </a:ext>
            </a:extLst>
          </p:cNvPr>
          <p:cNvSpPr txBox="1"/>
          <p:nvPr/>
        </p:nvSpPr>
        <p:spPr>
          <a:xfrm>
            <a:off x="1219199" y="5486400"/>
            <a:ext cx="8737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, solo basta con </a:t>
            </a:r>
            <a:r>
              <a:rPr lang="en-US" dirty="0" err="1"/>
              <a:t>compartir</a:t>
            </a:r>
            <a:r>
              <a:rPr lang="en-US" dirty="0"/>
              <a:t> la </a:t>
            </a:r>
            <a:r>
              <a:rPr lang="en-US" dirty="0" err="1"/>
              <a:t>url</a:t>
            </a:r>
            <a:r>
              <a:rPr lang="en-US" dirty="0"/>
              <a:t> de Git. https://github.com/sedelacruz/programacion3.git</a:t>
            </a:r>
          </a:p>
        </p:txBody>
      </p:sp>
    </p:spTree>
    <p:extLst>
      <p:ext uri="{BB962C8B-B14F-4D97-AF65-F5344CB8AC3E}">
        <p14:creationId xmlns:p14="http://schemas.microsoft.com/office/powerpoint/2010/main" val="19079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err="1"/>
              <a:t>Conectando</a:t>
            </a:r>
            <a:r>
              <a:rPr lang="en-US" dirty="0"/>
              <a:t> Git a Visual Studio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066800" y="1143000"/>
            <a:ext cx="8839200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nuevo Proyecto,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Git, Podemos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directamente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Git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5EA86-3AA7-4CCC-8D70-525155EB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9752381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/>
          </a:bodyPr>
          <a:lstStyle/>
          <a:p>
            <a:r>
              <a:rPr lang="en-US" dirty="0" err="1"/>
              <a:t>Conectando</a:t>
            </a:r>
            <a:r>
              <a:rPr lang="en-US" dirty="0"/>
              <a:t> Git a Visual Studio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46517-0B2D-43D4-ACF1-FB2F25D5BC2C}"/>
              </a:ext>
            </a:extLst>
          </p:cNvPr>
          <p:cNvSpPr txBox="1"/>
          <p:nvPr/>
        </p:nvSpPr>
        <p:spPr>
          <a:xfrm>
            <a:off x="1066800" y="1143000"/>
            <a:ext cx="8839200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nuevo Proyecto,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Git, Podemos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directamente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Git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paso 1,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URL de Git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elegimos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dentro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equipo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3,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15772-A4C6-46EE-85A3-FFC25E95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9209524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42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2371</TotalTime>
  <Words>672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Candara</vt:lpstr>
      <vt:lpstr>Consolas</vt:lpstr>
      <vt:lpstr>Tech Computer 16x9</vt:lpstr>
      <vt:lpstr>Programación III</vt:lpstr>
      <vt:lpstr>Crear un Proyecto en Git</vt:lpstr>
      <vt:lpstr>Crear un Proyecto en Git</vt:lpstr>
      <vt:lpstr>Crear un Proyecto en Git</vt:lpstr>
      <vt:lpstr>Crear un Proyecto en Git</vt:lpstr>
      <vt:lpstr>Agregar un colaborador</vt:lpstr>
      <vt:lpstr>Agregar un colaborador</vt:lpstr>
      <vt:lpstr>Conectando Git a Visual Studio</vt:lpstr>
      <vt:lpstr>Conectando Git a Visual Studio</vt:lpstr>
      <vt:lpstr>Creando un Proyecto en el repositorio vacio</vt:lpstr>
      <vt:lpstr>Agregando nuestro Proyecto a un repositorio de Git</vt:lpstr>
      <vt:lpstr>Agregando nuestro Proyecto a un repositorio de Git</vt:lpstr>
      <vt:lpstr>Agregando nuestro Proyecto a un repositorio de Git</vt:lpstr>
      <vt:lpstr>Agregando nuestro Proyecto a un repositorio de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Sebastian de la Cruz</dc:creator>
  <cp:lastModifiedBy>Sebastian de la Cruz</cp:lastModifiedBy>
  <cp:revision>3</cp:revision>
  <dcterms:created xsi:type="dcterms:W3CDTF">2022-03-07T04:09:54Z</dcterms:created>
  <dcterms:modified xsi:type="dcterms:W3CDTF">2022-03-11T22:16:15Z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