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81" r:id="rId4"/>
    <p:sldId id="280" r:id="rId5"/>
    <p:sldId id="267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63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III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Docente</a:t>
            </a:r>
            <a:r>
              <a:rPr lang="en-US" dirty="0"/>
              <a:t>: Sebastián de la Cruz</a:t>
            </a:r>
          </a:p>
          <a:p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Lectivo</a:t>
            </a:r>
            <a:r>
              <a:rPr lang="en-US" dirty="0"/>
              <a:t>: 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762000"/>
          </a:xfrm>
        </p:spPr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la </a:t>
            </a:r>
            <a:r>
              <a:rPr lang="en-US" dirty="0" err="1"/>
              <a:t>materia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171667"/>
            <a:ext cx="9144000" cy="1752600"/>
          </a:xfrm>
        </p:spPr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alumno</a:t>
            </a:r>
            <a:r>
              <a:rPr lang="en-US" dirty="0"/>
              <a:t> </a:t>
            </a:r>
            <a:r>
              <a:rPr lang="en-US" dirty="0" err="1"/>
              <a:t>conozca</a:t>
            </a:r>
            <a:r>
              <a:rPr lang="en-US" dirty="0"/>
              <a:t> los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.NET.</a:t>
            </a:r>
          </a:p>
          <a:p>
            <a:r>
              <a:rPr lang="en-US" dirty="0" err="1"/>
              <a:t>Estimular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autoaprendizaje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alumnos</a:t>
            </a:r>
            <a:endParaRPr lang="en-US" dirty="0"/>
          </a:p>
          <a:p>
            <a:r>
              <a:rPr lang="en-US" dirty="0" err="1"/>
              <a:t>Brindar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actuales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Desarrollo de </a:t>
            </a:r>
            <a:r>
              <a:rPr lang="en-US" dirty="0" err="1"/>
              <a:t>aplicaciones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posterior </a:t>
            </a:r>
            <a:r>
              <a:rPr lang="en-US" dirty="0" err="1"/>
              <a:t>mantenimiento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940C0C29-188E-48BD-9022-9C7D63AAD720}"/>
              </a:ext>
            </a:extLst>
          </p:cNvPr>
          <p:cNvSpPr txBox="1">
            <a:spLocks/>
          </p:cNvSpPr>
          <p:nvPr/>
        </p:nvSpPr>
        <p:spPr>
          <a:xfrm>
            <a:off x="1524000" y="2838265"/>
            <a:ext cx="9144000" cy="590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Metodología</a:t>
            </a:r>
            <a:r>
              <a:rPr lang="en-US" dirty="0"/>
              <a:t> de </a:t>
            </a:r>
            <a:r>
              <a:rPr lang="en-US" dirty="0" err="1"/>
              <a:t>Exámen</a:t>
            </a:r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B4F736D4-942A-45FE-8542-59E8532B42C5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 realizaran dos trabajos prácticos, uno a mitad de cuatrimestre y otro a final de cuatrimestre.</a:t>
            </a:r>
          </a:p>
          <a:p>
            <a:r>
              <a:rPr lang="es-ES" dirty="0"/>
              <a:t>Los alumnos deberán utilizar la herramienta Git, compartiendo el proyecto con el docentes para su corrección. El IDE de desarrollo a utilizar será Visual Studio 2019 </a:t>
            </a:r>
            <a:r>
              <a:rPr lang="es-ES" dirty="0" err="1"/>
              <a:t>Community</a:t>
            </a:r>
            <a:r>
              <a:rPr lang="es-ES" dirty="0"/>
              <a:t> </a:t>
            </a:r>
            <a:r>
              <a:rPr lang="es-ES" dirty="0" err="1"/>
              <a:t>Edition</a:t>
            </a:r>
            <a:r>
              <a:rPr lang="es-ES" dirty="0"/>
              <a:t>. (https://visualstudio.microsoft.com/es/thank-you-downloading-visual-studio/?sku=Community&amp;channel=Release&amp;version=VS2022&amp;source=VSLandingPage&amp;cid=2030&amp;passive=false)</a:t>
            </a:r>
          </a:p>
          <a:p>
            <a:r>
              <a:rPr lang="es-ES" dirty="0"/>
              <a:t>Se calificará teniendo en cuenta si el alumno vuelca en los trabajos prácticos los conceptos aprendidos durante el cuatrimestre. Se valorará la participación en clase y la </a:t>
            </a:r>
            <a:r>
              <a:rPr lang="es-ES" dirty="0" err="1"/>
              <a:t>pro-actividad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err="1"/>
              <a:t>Cronograma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6800" y="3132256"/>
            <a:ext cx="9144000" cy="2963744"/>
          </a:xfrm>
        </p:spPr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dia</a:t>
            </a:r>
            <a:r>
              <a:rPr lang="en-US" dirty="0"/>
              <a:t> 25/04 se </a:t>
            </a:r>
            <a:r>
              <a:rPr lang="en-US" dirty="0" err="1"/>
              <a:t>dará</a:t>
            </a:r>
            <a:r>
              <a:rPr lang="en-US" dirty="0"/>
              <a:t> a los </a:t>
            </a:r>
            <a:r>
              <a:rPr lang="en-US" dirty="0" err="1"/>
              <a:t>alumnos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primer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practico</a:t>
            </a:r>
            <a:r>
              <a:rPr lang="en-US" dirty="0"/>
              <a:t>, </a:t>
            </a:r>
            <a:r>
              <a:rPr lang="en-US" dirty="0" err="1"/>
              <a:t>siendo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del 29/04 para </a:t>
            </a:r>
            <a:r>
              <a:rPr lang="en-US" dirty="0" err="1"/>
              <a:t>consultas</a:t>
            </a:r>
            <a:r>
              <a:rPr lang="en-US" dirty="0"/>
              <a:t> y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06/05</a:t>
            </a:r>
          </a:p>
          <a:p>
            <a:r>
              <a:rPr lang="en-US" dirty="0"/>
              <a:t>La </a:t>
            </a:r>
            <a:r>
              <a:rPr lang="en-US" dirty="0" err="1"/>
              <a:t>tematica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 final se </a:t>
            </a:r>
            <a:r>
              <a:rPr lang="en-US" dirty="0" err="1"/>
              <a:t>dara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06/06 </a:t>
            </a:r>
            <a:r>
              <a:rPr lang="en-US" dirty="0" err="1"/>
              <a:t>siendo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, la </a:t>
            </a:r>
            <a:r>
              <a:rPr lang="en-US" dirty="0" err="1"/>
              <a:t>fecha</a:t>
            </a:r>
            <a:r>
              <a:rPr lang="en-US" dirty="0"/>
              <a:t> final de </a:t>
            </a:r>
            <a:r>
              <a:rPr lang="en-US" dirty="0" err="1"/>
              <a:t>entrega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24/06.</a:t>
            </a:r>
          </a:p>
          <a:p>
            <a:r>
              <a:rPr lang="en-US" dirty="0"/>
              <a:t>La </a:t>
            </a:r>
            <a:r>
              <a:rPr lang="en-US" dirty="0" err="1"/>
              <a:t>entrega</a:t>
            </a:r>
            <a:r>
              <a:rPr lang="en-US" dirty="0"/>
              <a:t> de los </a:t>
            </a:r>
            <a:r>
              <a:rPr lang="en-US" dirty="0" err="1"/>
              <a:t>practicos</a:t>
            </a:r>
            <a:r>
              <a:rPr lang="en-US" dirty="0"/>
              <a:t> se </a:t>
            </a:r>
            <a:r>
              <a:rPr lang="en-US" dirty="0" err="1"/>
              <a:t>realizara</a:t>
            </a:r>
            <a:r>
              <a:rPr lang="en-US" dirty="0"/>
              <a:t> </a:t>
            </a:r>
            <a:r>
              <a:rPr lang="en-US" dirty="0" err="1"/>
              <a:t>utilizandola</a:t>
            </a:r>
            <a:r>
              <a:rPr lang="en-US" dirty="0"/>
              <a:t> Plataforma Git.</a:t>
            </a:r>
          </a:p>
          <a:p>
            <a:r>
              <a:rPr lang="en-US" dirty="0"/>
              <a:t>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final,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2 personas.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D021C-AB87-4D76-8602-1ECE0350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9" y="1143000"/>
            <a:ext cx="11952381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9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/>
              <a:t>Unidad 1: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.NET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AED5F-91C4-49CA-8A68-33567F084543}"/>
              </a:ext>
            </a:extLst>
          </p:cNvPr>
          <p:cNvSpPr txBox="1"/>
          <p:nvPr/>
        </p:nvSpPr>
        <p:spPr>
          <a:xfrm>
            <a:off x="1143000" y="99283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Aplicaciones</a:t>
            </a:r>
            <a:r>
              <a:rPr lang="en-US" sz="2400" dirty="0"/>
              <a:t> de </a:t>
            </a:r>
            <a:r>
              <a:rPr lang="en-US" sz="2400" dirty="0" err="1"/>
              <a:t>Consola</a:t>
            </a:r>
            <a:r>
              <a:rPr lang="en-US" sz="2400" dirty="0"/>
              <a:t> (</a:t>
            </a:r>
            <a:r>
              <a:rPr lang="en-US" sz="2400" dirty="0" err="1"/>
              <a:t>ConsoleApp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143000" y="1545506"/>
            <a:ext cx="8839200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no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ejecutadas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 o bien ser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llamadas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directamente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windows.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.NET,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inputs a traves de la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windows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1683E-2AF6-4176-BBD5-A0CCEB7690EA}"/>
              </a:ext>
            </a:extLst>
          </p:cNvPr>
          <p:cNvSpPr txBox="1"/>
          <p:nvPr/>
        </p:nvSpPr>
        <p:spPr>
          <a:xfrm>
            <a:off x="1143000" y="2778279"/>
            <a:ext cx="8915400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que </a:t>
            </a:r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consola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2EB41-8FB4-44BA-BBD3-1318A1786E51}"/>
              </a:ext>
            </a:extLst>
          </p:cNvPr>
          <p:cNvSpPr txBox="1"/>
          <p:nvPr/>
        </p:nvSpPr>
        <p:spPr>
          <a:xfrm>
            <a:off x="1143000" y="3336994"/>
            <a:ext cx="8839200" cy="275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necesaria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una interface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procesamiento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test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 la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implementaciones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automatizadas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punto de entrada principal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ejecucion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(static main) 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entrada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array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los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separados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espacios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generalmente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 sus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representativos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app de </a:t>
            </a:r>
            <a:r>
              <a:rPr lang="en-US" dirty="0" err="1"/>
              <a:t>consola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143000" y="1545506"/>
            <a:ext cx="8839200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Abrimos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Nuevo.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destintos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templates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predefinidos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972A94-4E9C-4492-AA98-DA6A01620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3" y="2438400"/>
            <a:ext cx="757111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app de </a:t>
            </a:r>
            <a:r>
              <a:rPr lang="en-US" dirty="0" err="1"/>
              <a:t>consola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142999" y="1207078"/>
            <a:ext cx="8839200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utiizando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Plataforma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para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utilizaremos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lenguaje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Windows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Plataforma y Console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Type.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C57B9-6583-4557-994A-121C7F97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291901"/>
            <a:ext cx="5276190" cy="5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25763-54E8-4663-A03A-F63B609E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048000"/>
            <a:ext cx="5371429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8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app de </a:t>
            </a:r>
            <a:r>
              <a:rPr lang="en-US" dirty="0" err="1"/>
              <a:t>consola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142998" y="1207078"/>
            <a:ext cx="9677401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que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usar,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“Next”. Visual Studio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las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configuraciones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finales y que version de Framework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 mas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utilizer la ultima version de Net Framework que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tengamos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disponible.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realizadas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cofiguraciones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CA3C8-A626-4E78-985D-8306A1B7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76" y="2591333"/>
            <a:ext cx="5990476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app de </a:t>
            </a:r>
            <a:r>
              <a:rPr lang="en-US" dirty="0" err="1"/>
              <a:t>consola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142998" y="1207078"/>
            <a:ext cx="9677401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automaticamente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necesitamos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punto de entrada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6A9CE-4EF8-40FD-8085-79EDA8C7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81200"/>
            <a:ext cx="4495238" cy="4323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A2106-F511-46A7-BDE0-FC209487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78" y="1981200"/>
            <a:ext cx="3066667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: App de </a:t>
            </a:r>
            <a:r>
              <a:rPr lang="en-US" dirty="0" err="1"/>
              <a:t>consola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142998" y="1207078"/>
            <a:ext cx="9677401" cy="384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 una app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puntos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pantalla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los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parámetros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numeric,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pantalla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ingresados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pantalla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+ b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– b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* b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a /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5059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1053</TotalTime>
  <Words>656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Candara</vt:lpstr>
      <vt:lpstr>Consolas</vt:lpstr>
      <vt:lpstr>Tech Computer 16x9</vt:lpstr>
      <vt:lpstr>Programación III</vt:lpstr>
      <vt:lpstr>Objetivo de la materia</vt:lpstr>
      <vt:lpstr>Cronograma</vt:lpstr>
      <vt:lpstr>Unidad 1: Tipos de aplicaciones .NET</vt:lpstr>
      <vt:lpstr>Ejemplo de creación de app de consola</vt:lpstr>
      <vt:lpstr>Ejemplo de creación de app de consola</vt:lpstr>
      <vt:lpstr>Ejemplo de creación de app de consola</vt:lpstr>
      <vt:lpstr>Ejemplo de creación de app de consola</vt:lpstr>
      <vt:lpstr>Ejercicio: App de consola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Sebastian de la Cruz</dc:creator>
  <cp:lastModifiedBy>Sebastian de la Cruz</cp:lastModifiedBy>
  <cp:revision>2</cp:revision>
  <dcterms:created xsi:type="dcterms:W3CDTF">2022-03-07T04:09:54Z</dcterms:created>
  <dcterms:modified xsi:type="dcterms:W3CDTF">2022-03-07T21:42:56Z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