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SDI y MDI Applications.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SDI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interface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 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hecha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principalmente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 form y un menu,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Notepad,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toolbar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barra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Works Spreadsheet.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68149-3DA6-4C62-A84A-76A66A7B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4409524" cy="22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6962A-3B05-41C5-BA3E-2109D695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81" y="1981200"/>
            <a:ext cx="4647619" cy="2238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2D4C17-3F99-467B-93CD-AD1FF61B38BA}"/>
              </a:ext>
            </a:extLst>
          </p:cNvPr>
          <p:cNvSpPr txBox="1"/>
          <p:nvPr/>
        </p:nvSpPr>
        <p:spPr>
          <a:xfrm>
            <a:off x="967946" y="4419600"/>
            <a:ext cx="9395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aplication</a:t>
            </a:r>
            <a:r>
              <a:rPr lang="en-US" dirty="0"/>
              <a:t> SDI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aplicacion</a:t>
            </a:r>
            <a:r>
              <a:rPr lang="en-US" dirty="0"/>
              <a:t> (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graficos</a:t>
            </a:r>
            <a:r>
              <a:rPr lang="en-US" dirty="0"/>
              <a:t>, hojas de </a:t>
            </a:r>
            <a:r>
              <a:rPr lang="en-US" dirty="0" err="1"/>
              <a:t>calculo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Solo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un form normal,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menu  y </a:t>
            </a:r>
            <a:r>
              <a:rPr lang="en-US" dirty="0" err="1"/>
              <a:t>realizar</a:t>
            </a:r>
            <a:r>
              <a:rPr lang="en-US" dirty="0"/>
              <a:t> las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que la app </a:t>
            </a:r>
            <a:r>
              <a:rPr lang="en-US" dirty="0" err="1"/>
              <a:t>haga</a:t>
            </a:r>
            <a:r>
              <a:rPr lang="en-US" dirty="0"/>
              <a:t> lo que </a:t>
            </a:r>
            <a:r>
              <a:rPr lang="en-US" dirty="0" err="1"/>
              <a:t>necesitamos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SDI,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Debera </a:t>
            </a:r>
            <a:r>
              <a:rPr lang="en-US" dirty="0" err="1"/>
              <a:t>abrir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, e </a:t>
            </a:r>
            <a:r>
              <a:rPr lang="en-US" dirty="0" err="1"/>
              <a:t>ingresar</a:t>
            </a:r>
            <a:r>
              <a:rPr lang="en-US" dirty="0"/>
              <a:t>/</a:t>
            </a:r>
            <a:r>
              <a:rPr lang="en-US" dirty="0" err="1"/>
              <a:t>configurar</a:t>
            </a:r>
            <a:r>
              <a:rPr lang="en-US" dirty="0"/>
              <a:t> la data </a:t>
            </a:r>
            <a:r>
              <a:rPr lang="en-US" dirty="0" err="1"/>
              <a:t>segun</a:t>
            </a:r>
            <a:r>
              <a:rPr lang="en-US" dirty="0"/>
              <a:t> lo que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le </a:t>
            </a:r>
            <a:r>
              <a:rPr lang="en-US" dirty="0" err="1"/>
              <a:t>permite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un nuevo </a:t>
            </a:r>
            <a:r>
              <a:rPr lang="en-US" dirty="0" err="1"/>
              <a:t>document,el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Debera 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MDI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interface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multiple,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bien a simple vista 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SDI,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que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no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recuadro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imagen,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frame de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89861-FCEF-4FC9-A3B8-C4D9CCF6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63088"/>
            <a:ext cx="3200400" cy="26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MDI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10515600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WindowsForm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IsMdiContainer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True.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90B84-9810-4458-8054-40BB17FC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24000"/>
            <a:ext cx="5685714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EAC9-B6B4-4B82-86A9-2787C9A8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3BCC-C77D-4AEA-8E82-8C3B8CEE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form MDI</a:t>
            </a:r>
          </a:p>
          <a:p>
            <a:r>
              <a:rPr lang="en-US" dirty="0" err="1"/>
              <a:t>Agregar</a:t>
            </a:r>
            <a:r>
              <a:rPr lang="en-US" dirty="0"/>
              <a:t> al Proyecto un nuevo form,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richtextbox</a:t>
            </a:r>
            <a:endParaRPr lang="en-US" dirty="0"/>
          </a:p>
          <a:p>
            <a:r>
              <a:rPr lang="en-US" dirty="0" err="1"/>
              <a:t>Agregar</a:t>
            </a:r>
            <a:r>
              <a:rPr lang="en-US" dirty="0"/>
              <a:t> un item de menu a </a:t>
            </a:r>
            <a:r>
              <a:rPr lang="en-US" dirty="0" err="1"/>
              <a:t>nuestro</a:t>
            </a:r>
            <a:r>
              <a:rPr lang="en-US" dirty="0"/>
              <a:t> Form MDI que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del form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462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2142</TotalTime>
  <Words>285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Consolas</vt:lpstr>
      <vt:lpstr>Tech Computer 16x9</vt:lpstr>
      <vt:lpstr>Programación III</vt:lpstr>
      <vt:lpstr>Aplicaciones SDI</vt:lpstr>
      <vt:lpstr>Aplicaciones MDI</vt:lpstr>
      <vt:lpstr>Aplicaciones MDI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4</cp:revision>
  <dcterms:created xsi:type="dcterms:W3CDTF">2022-03-07T04:09:54Z</dcterms:created>
  <dcterms:modified xsi:type="dcterms:W3CDTF">2022-03-11T19:29:37Z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