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6" r:id="rId3"/>
    <p:sldId id="267" r:id="rId4"/>
    <p:sldId id="280" r:id="rId5"/>
    <p:sldId id="281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08" d="100"/>
          <a:sy n="108" d="100"/>
        </p:scale>
        <p:origin x="630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Programación</a:t>
            </a:r>
            <a:r>
              <a:rPr lang="en-US" dirty="0"/>
              <a:t> III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Docente</a:t>
            </a:r>
            <a:r>
              <a:rPr lang="en-US" dirty="0"/>
              <a:t>: Sebastián de la Cruz</a:t>
            </a:r>
          </a:p>
          <a:p>
            <a:r>
              <a:rPr lang="en-US" dirty="0" err="1"/>
              <a:t>Año</a:t>
            </a:r>
            <a:r>
              <a:rPr lang="en-US" dirty="0"/>
              <a:t> </a:t>
            </a:r>
            <a:r>
              <a:rPr lang="en-US" dirty="0" err="1"/>
              <a:t>Lectivo</a:t>
            </a:r>
            <a:r>
              <a:rPr lang="en-US" dirty="0"/>
              <a:t>: 2022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/>
          <a:lstStyle/>
          <a:p>
            <a:r>
              <a:rPr lang="en-US" dirty="0"/>
              <a:t>Unidad 1: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aplicaciones</a:t>
            </a:r>
            <a:r>
              <a:rPr lang="en-US" dirty="0"/>
              <a:t> .NET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9AED5F-91C4-49CA-8A68-33567F084543}"/>
              </a:ext>
            </a:extLst>
          </p:cNvPr>
          <p:cNvSpPr txBox="1"/>
          <p:nvPr/>
        </p:nvSpPr>
        <p:spPr>
          <a:xfrm>
            <a:off x="1143000" y="992832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Aplication</a:t>
            </a:r>
            <a:r>
              <a:rPr lang="en-US" sz="2400" dirty="0"/>
              <a:t> de </a:t>
            </a:r>
            <a:r>
              <a:rPr lang="en-US" sz="2400" dirty="0" err="1"/>
              <a:t>Formularios</a:t>
            </a:r>
            <a:r>
              <a:rPr lang="en-US" sz="2400" dirty="0"/>
              <a:t> (</a:t>
            </a:r>
            <a:r>
              <a:rPr lang="en-US" sz="2400" dirty="0" err="1"/>
              <a:t>WindowsFormsApp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44188-D634-45B3-BE2D-703CD494E358}"/>
              </a:ext>
            </a:extLst>
          </p:cNvPr>
          <p:cNvSpPr txBox="1"/>
          <p:nvPr/>
        </p:nvSpPr>
        <p:spPr>
          <a:xfrm>
            <a:off x="1143000" y="1545506"/>
            <a:ext cx="8839200" cy="1361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aplicaciones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una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libreria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clases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contienen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una interface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grafica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usuarios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(GUI, Graphics User Interface).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propósito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principal es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proveer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los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desarrolladores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una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manera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simple de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aplicaciones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“user friendly”.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91683E-2AF6-4176-BBD5-A0CCEB7690EA}"/>
              </a:ext>
            </a:extLst>
          </p:cNvPr>
          <p:cNvSpPr txBox="1"/>
          <p:nvPr/>
        </p:nvSpPr>
        <p:spPr>
          <a:xfrm>
            <a:off x="1143000" y="2778279"/>
            <a:ext cx="8915400" cy="47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Porque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Windows Forms application?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C2EB41-8FB4-44BA-BBD3-1318A1786E51}"/>
              </a:ext>
            </a:extLst>
          </p:cNvPr>
          <p:cNvSpPr txBox="1"/>
          <p:nvPr/>
        </p:nvSpPr>
        <p:spPr>
          <a:xfrm>
            <a:off x="1143000" y="3248279"/>
            <a:ext cx="8839200" cy="1361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windows forms application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proveen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los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desarrolladores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herramientas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simples de usar con las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cuales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podran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facilmente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generar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formularios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entrada de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datos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reportes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sus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aplicacion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atractivos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simples de usar para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usuario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creación</a:t>
            </a:r>
            <a:r>
              <a:rPr lang="en-US" dirty="0"/>
              <a:t> de windows forms app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546517-0B2D-43D4-ACF1-FB2F25D5BC2C}"/>
              </a:ext>
            </a:extLst>
          </p:cNvPr>
          <p:cNvSpPr txBox="1"/>
          <p:nvPr/>
        </p:nvSpPr>
        <p:spPr>
          <a:xfrm>
            <a:off x="1143000" y="1545506"/>
            <a:ext cx="8839200" cy="106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Siguiendo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los pasos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realizados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aplicacion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filtramos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C#, Windows 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Project Type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seleccionamos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opcion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“Desktop”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7353-1FC0-4D8E-BCBD-5DF833566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00226"/>
            <a:ext cx="5238095" cy="3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creación</a:t>
            </a:r>
            <a:r>
              <a:rPr lang="en-US" dirty="0"/>
              <a:t> de windows forms app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546517-0B2D-43D4-ACF1-FB2F25D5BC2C}"/>
              </a:ext>
            </a:extLst>
          </p:cNvPr>
          <p:cNvSpPr txBox="1"/>
          <p:nvPr/>
        </p:nvSpPr>
        <p:spPr>
          <a:xfrm>
            <a:off x="1143000" y="1545506"/>
            <a:ext cx="8839200" cy="1361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automaticamente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necesarias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tambie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las entradas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necesarias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program.cs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(punto de entrada 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nuestra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app) para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invocar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creado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9704E-F90F-4F6B-BC69-4A197F91E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458" y="2211217"/>
            <a:ext cx="6914286" cy="4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1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creación</a:t>
            </a:r>
            <a:r>
              <a:rPr lang="en-US" dirty="0"/>
              <a:t> de windows forms app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546517-0B2D-43D4-ACF1-FB2F25D5BC2C}"/>
              </a:ext>
            </a:extLst>
          </p:cNvPr>
          <p:cNvSpPr txBox="1"/>
          <p:nvPr/>
        </p:nvSpPr>
        <p:spPr>
          <a:xfrm>
            <a:off x="1143000" y="1545506"/>
            <a:ext cx="8839200" cy="146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Abrimos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doble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windows form,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llamado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default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Form1.cs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abrira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interface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grafica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visual studio 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ella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podremos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agregar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botones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estatico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checkboxes,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que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creamos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necesarios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9DE6C-BCF6-435A-BCB6-CB73025CF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41" y="2819400"/>
            <a:ext cx="7866667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3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85800"/>
          </a:xfrm>
        </p:spPr>
        <p:txBody>
          <a:bodyPr>
            <a:normAutofit/>
          </a:bodyPr>
          <a:lstStyle/>
          <a:p>
            <a:r>
              <a:rPr lang="en-US" dirty="0" err="1"/>
              <a:t>Ejercicio</a:t>
            </a:r>
            <a:r>
              <a:rPr lang="en-US" dirty="0"/>
              <a:t>: Windows Forms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546517-0B2D-43D4-ACF1-FB2F25D5BC2C}"/>
              </a:ext>
            </a:extLst>
          </p:cNvPr>
          <p:cNvSpPr txBox="1"/>
          <p:nvPr/>
        </p:nvSpPr>
        <p:spPr>
          <a:xfrm>
            <a:off x="1142998" y="1207078"/>
            <a:ext cx="9677401" cy="495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visual studio un windows forms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siguientes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puntos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formulario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contenga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siguientes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campos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(text field).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Apellidos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(text field).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Fecha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Nacimiento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edad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automáticamente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(usar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datepicker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Tx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Lugar de Nacimiento (text field).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Tx/>
              <a:buAutoNum type="arabicPeriod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Nacimiento (dropdown, solo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agregar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paises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Mercosur)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Posee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estudios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secundarios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(Si/No)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radiobutton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Agregar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al final del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formulario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dos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botones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Aceptar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Limpiar</a:t>
            </a: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boton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limpiar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debera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blanquear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todos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los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campos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del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formulario</a:t>
            </a: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boton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Aceptar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, Debera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validar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que se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ingrearo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todos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los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campos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del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formulario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mostrar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mediante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messagebox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ingreso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toda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informacion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requerida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formulario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esta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incompleto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5059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1037</TotalTime>
  <Words>372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Candara</vt:lpstr>
      <vt:lpstr>Consolas</vt:lpstr>
      <vt:lpstr>Tech Computer 16x9</vt:lpstr>
      <vt:lpstr>Programación III</vt:lpstr>
      <vt:lpstr>Unidad 1: Tipos de aplicaciones .NET</vt:lpstr>
      <vt:lpstr>Ejemplo de creación de windows forms app</vt:lpstr>
      <vt:lpstr>Ejemplo de creación de windows forms app</vt:lpstr>
      <vt:lpstr>Ejemplo de creación de windows forms app</vt:lpstr>
      <vt:lpstr>Ejercicio: Windows 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III</dc:title>
  <dc:creator>Sebastian de la Cruz</dc:creator>
  <cp:lastModifiedBy>Sebastian de la Cruz</cp:lastModifiedBy>
  <cp:revision>2</cp:revision>
  <dcterms:created xsi:type="dcterms:W3CDTF">2022-03-07T04:09:54Z</dcterms:created>
  <dcterms:modified xsi:type="dcterms:W3CDTF">2022-03-07T21:36:17Z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