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0" r:id="rId9"/>
    <p:sldId id="262" r:id="rId10"/>
    <p:sldId id="274" r:id="rId11"/>
    <p:sldId id="273" r:id="rId12"/>
    <p:sldId id="275" r:id="rId13"/>
    <p:sldId id="263" r:id="rId14"/>
    <p:sldId id="268" r:id="rId15"/>
    <p:sldId id="267" r:id="rId16"/>
    <p:sldId id="269" r:id="rId17"/>
    <p:sldId id="270" r:id="rId18"/>
    <p:sldId id="272" r:id="rId19"/>
    <p:sldId id="271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://erpother.mygjp.com/Desktop.gspx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://erpother.mygjp.com/Desktop.g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8B8CD-D8A9-4399-88D7-9F10F0D7D465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C7A467-D244-4A37-BE8A-49989D4E1106}">
      <dgm:prSet phldrT="[文本]"/>
      <dgm:spPr/>
      <dgm:t>
        <a:bodyPr/>
        <a:lstStyle/>
        <a:p>
          <a:r>
            <a:rPr lang="zh-CN" altLang="en-US" dirty="0" smtClean="0"/>
            <a:t>企业数据</a:t>
          </a:r>
          <a:endParaRPr lang="zh-CN" altLang="en-US" dirty="0"/>
        </a:p>
      </dgm:t>
    </dgm:pt>
    <dgm:pt modelId="{0C4BC1FB-0485-4696-9AC1-91CFC6F3A3A7}" type="parTrans" cxnId="{AD0F4B78-A996-49B2-9DB4-8C9E2893F1D4}">
      <dgm:prSet/>
      <dgm:spPr/>
      <dgm:t>
        <a:bodyPr/>
        <a:lstStyle/>
        <a:p>
          <a:endParaRPr lang="zh-CN" altLang="en-US"/>
        </a:p>
      </dgm:t>
    </dgm:pt>
    <dgm:pt modelId="{B2D3E8C8-170F-4AF8-BB4F-6DBA021D2A1F}" type="sibTrans" cxnId="{AD0F4B78-A996-49B2-9DB4-8C9E2893F1D4}">
      <dgm:prSet/>
      <dgm:spPr/>
      <dgm:t>
        <a:bodyPr/>
        <a:lstStyle/>
        <a:p>
          <a:endParaRPr lang="zh-CN" altLang="en-US"/>
        </a:p>
      </dgm:t>
    </dgm:pt>
    <dgm:pt modelId="{20B21BB9-3D36-4738-9F38-6CB43BA405EA}">
      <dgm:prSet phldrT="[文本]"/>
      <dgm:spPr/>
      <dgm:t>
        <a:bodyPr/>
        <a:lstStyle/>
        <a:p>
          <a:r>
            <a:rPr lang="zh-CN" altLang="en-US" dirty="0" smtClean="0"/>
            <a:t>预算分析</a:t>
          </a:r>
          <a:endParaRPr lang="zh-CN" altLang="en-US" dirty="0"/>
        </a:p>
      </dgm:t>
    </dgm:pt>
    <dgm:pt modelId="{26161F9F-33E0-4BA9-AC83-34C22BEF3D9B}" type="parTrans" cxnId="{113DFF0A-A5A8-4B6B-B882-FBC0BDD933F5}">
      <dgm:prSet/>
      <dgm:spPr/>
      <dgm:t>
        <a:bodyPr/>
        <a:lstStyle/>
        <a:p>
          <a:endParaRPr lang="zh-CN" altLang="en-US"/>
        </a:p>
      </dgm:t>
    </dgm:pt>
    <dgm:pt modelId="{298110C9-EF01-49C5-A968-65994C12A185}" type="sibTrans" cxnId="{113DFF0A-A5A8-4B6B-B882-FBC0BDD933F5}">
      <dgm:prSet/>
      <dgm:spPr/>
      <dgm:t>
        <a:bodyPr/>
        <a:lstStyle/>
        <a:p>
          <a:endParaRPr lang="zh-CN" altLang="en-US"/>
        </a:p>
      </dgm:t>
    </dgm:pt>
    <dgm:pt modelId="{5D5445C6-3EA6-4AA3-8966-F6114BD101F0}">
      <dgm:prSet phldrT="[文本]"/>
      <dgm:spPr/>
      <dgm:t>
        <a:bodyPr/>
        <a:lstStyle/>
        <a:p>
          <a:r>
            <a:rPr lang="zh-CN" altLang="en-US" dirty="0" smtClean="0"/>
            <a:t>店铺系统</a:t>
          </a:r>
          <a:endParaRPr lang="zh-CN" altLang="en-US" dirty="0"/>
        </a:p>
      </dgm:t>
    </dgm:pt>
    <dgm:pt modelId="{56656401-E786-42B7-A8F6-610660FE831C}" type="parTrans" cxnId="{10A4779E-5458-4C3C-BB33-7B2C05191CEA}">
      <dgm:prSet/>
      <dgm:spPr/>
      <dgm:t>
        <a:bodyPr/>
        <a:lstStyle/>
        <a:p>
          <a:endParaRPr lang="zh-CN" altLang="en-US"/>
        </a:p>
      </dgm:t>
    </dgm:pt>
    <dgm:pt modelId="{2B0BB7B5-60C0-4D2D-8125-1EABB021AB81}" type="sibTrans" cxnId="{10A4779E-5458-4C3C-BB33-7B2C05191CEA}">
      <dgm:prSet/>
      <dgm:spPr/>
      <dgm:t>
        <a:bodyPr/>
        <a:lstStyle/>
        <a:p>
          <a:endParaRPr lang="zh-CN" altLang="en-US"/>
        </a:p>
      </dgm:t>
    </dgm:pt>
    <dgm:pt modelId="{261FBBEC-0020-429F-9B10-B78617D38F7A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556E4E2E-623C-4DF6-B48A-2C34807B7640}" type="parTrans" cxnId="{A7E14553-E027-4EA4-A33B-29EAD204BE7F}">
      <dgm:prSet/>
      <dgm:spPr/>
      <dgm:t>
        <a:bodyPr/>
        <a:lstStyle/>
        <a:p>
          <a:endParaRPr lang="zh-CN" altLang="en-US"/>
        </a:p>
      </dgm:t>
    </dgm:pt>
    <dgm:pt modelId="{8CF2562E-0507-4408-8B97-6177F98FFCF2}" type="sibTrans" cxnId="{A7E14553-E027-4EA4-A33B-29EAD204BE7F}">
      <dgm:prSet/>
      <dgm:spPr/>
      <dgm:t>
        <a:bodyPr/>
        <a:lstStyle/>
        <a:p>
          <a:endParaRPr lang="zh-CN" altLang="en-US"/>
        </a:p>
      </dgm:t>
    </dgm:pt>
    <dgm:pt modelId="{65B7E300-149A-4854-8947-45D451338E32}" type="pres">
      <dgm:prSet presAssocID="{8C08B8CD-D8A9-4399-88D7-9F10F0D7D46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328973-7E55-4A13-8A87-D2E997BFF32C}" type="pres">
      <dgm:prSet presAssocID="{D0C7A467-D244-4A37-BE8A-49989D4E1106}" presName="centerShape" presStyleLbl="node0" presStyleIdx="0" presStyleCnt="1" custScaleX="88163" custScaleY="85272"/>
      <dgm:spPr/>
      <dgm:t>
        <a:bodyPr/>
        <a:lstStyle/>
        <a:p>
          <a:endParaRPr lang="zh-CN" altLang="en-US"/>
        </a:p>
      </dgm:t>
    </dgm:pt>
    <dgm:pt modelId="{E9079D1A-4FC0-4E1A-8A2D-EB2C7DD08416}" type="pres">
      <dgm:prSet presAssocID="{20B21BB9-3D36-4738-9F38-6CB43BA405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51DF8-2B1A-4897-ABD2-80BAABD841C4}" type="pres">
      <dgm:prSet presAssocID="{20B21BB9-3D36-4738-9F38-6CB43BA405EA}" presName="dummy" presStyleCnt="0"/>
      <dgm:spPr/>
    </dgm:pt>
    <dgm:pt modelId="{6A7CE6BB-A98C-4906-87A3-B972B9B0A2F5}" type="pres">
      <dgm:prSet presAssocID="{298110C9-EF01-49C5-A968-65994C12A18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8AE69C7-259A-4EDC-8939-EA1D480515C7}" type="pres">
      <dgm:prSet presAssocID="{5D5445C6-3EA6-4AA3-8966-F6114BD101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0FDD5-FD42-48B3-9C0C-FEFB0EE52283}" type="pres">
      <dgm:prSet presAssocID="{5D5445C6-3EA6-4AA3-8966-F6114BD101F0}" presName="dummy" presStyleCnt="0"/>
      <dgm:spPr/>
    </dgm:pt>
    <dgm:pt modelId="{5399C7AE-D3F0-49CC-AFE9-0BD5436D2D9A}" type="pres">
      <dgm:prSet presAssocID="{2B0BB7B5-60C0-4D2D-8125-1EABB021AB8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852EEDE-8761-4E5B-A03D-003AE5EAEE52}" type="pres">
      <dgm:prSet presAssocID="{261FBBEC-0020-429F-9B10-B78617D38F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4C120-5508-46FD-81C5-BDD96CF84269}" type="pres">
      <dgm:prSet presAssocID="{261FBBEC-0020-429F-9B10-B78617D38F7A}" presName="dummy" presStyleCnt="0"/>
      <dgm:spPr/>
    </dgm:pt>
    <dgm:pt modelId="{D6979972-4896-4E90-B989-0CBF49DD5129}" type="pres">
      <dgm:prSet presAssocID="{8CF2562E-0507-4408-8B97-6177F98FFCF2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4AF6302-90FB-4054-95D3-4652D8C338C7}" type="presOf" srcId="{2B0BB7B5-60C0-4D2D-8125-1EABB021AB81}" destId="{5399C7AE-D3F0-49CC-AFE9-0BD5436D2D9A}" srcOrd="0" destOrd="0" presId="urn:microsoft.com/office/officeart/2005/8/layout/radial6"/>
    <dgm:cxn modelId="{643D4B76-1DFB-4FAF-9DD9-39C056E95F73}" type="presOf" srcId="{298110C9-EF01-49C5-A968-65994C12A185}" destId="{6A7CE6BB-A98C-4906-87A3-B972B9B0A2F5}" srcOrd="0" destOrd="0" presId="urn:microsoft.com/office/officeart/2005/8/layout/radial6"/>
    <dgm:cxn modelId="{16D3911B-3AFE-48D6-A9EB-2DFB3A0E58C0}" type="presOf" srcId="{20B21BB9-3D36-4738-9F38-6CB43BA405EA}" destId="{E9079D1A-4FC0-4E1A-8A2D-EB2C7DD08416}" srcOrd="0" destOrd="0" presId="urn:microsoft.com/office/officeart/2005/8/layout/radial6"/>
    <dgm:cxn modelId="{10A4779E-5458-4C3C-BB33-7B2C05191CEA}" srcId="{D0C7A467-D244-4A37-BE8A-49989D4E1106}" destId="{5D5445C6-3EA6-4AA3-8966-F6114BD101F0}" srcOrd="1" destOrd="0" parTransId="{56656401-E786-42B7-A8F6-610660FE831C}" sibTransId="{2B0BB7B5-60C0-4D2D-8125-1EABB021AB81}"/>
    <dgm:cxn modelId="{2BBF082F-1CD4-4E83-8FF5-7FB129098C0E}" type="presOf" srcId="{D0C7A467-D244-4A37-BE8A-49989D4E1106}" destId="{30328973-7E55-4A13-8A87-D2E997BFF32C}" srcOrd="0" destOrd="0" presId="urn:microsoft.com/office/officeart/2005/8/layout/radial6"/>
    <dgm:cxn modelId="{AD0F4B78-A996-49B2-9DB4-8C9E2893F1D4}" srcId="{8C08B8CD-D8A9-4399-88D7-9F10F0D7D465}" destId="{D0C7A467-D244-4A37-BE8A-49989D4E1106}" srcOrd="0" destOrd="0" parTransId="{0C4BC1FB-0485-4696-9AC1-91CFC6F3A3A7}" sibTransId="{B2D3E8C8-170F-4AF8-BB4F-6DBA021D2A1F}"/>
    <dgm:cxn modelId="{A7E14553-E027-4EA4-A33B-29EAD204BE7F}" srcId="{D0C7A467-D244-4A37-BE8A-49989D4E1106}" destId="{261FBBEC-0020-429F-9B10-B78617D38F7A}" srcOrd="2" destOrd="0" parTransId="{556E4E2E-623C-4DF6-B48A-2C34807B7640}" sibTransId="{8CF2562E-0507-4408-8B97-6177F98FFCF2}"/>
    <dgm:cxn modelId="{853392C0-7649-4688-A3B0-144AA44313A1}" type="presOf" srcId="{8C08B8CD-D8A9-4399-88D7-9F10F0D7D465}" destId="{65B7E300-149A-4854-8947-45D451338E32}" srcOrd="0" destOrd="0" presId="urn:microsoft.com/office/officeart/2005/8/layout/radial6"/>
    <dgm:cxn modelId="{8F04592F-3431-4312-9CD5-C3585126D558}" type="presOf" srcId="{8CF2562E-0507-4408-8B97-6177F98FFCF2}" destId="{D6979972-4896-4E90-B989-0CBF49DD5129}" srcOrd="0" destOrd="0" presId="urn:microsoft.com/office/officeart/2005/8/layout/radial6"/>
    <dgm:cxn modelId="{113DFF0A-A5A8-4B6B-B882-FBC0BDD933F5}" srcId="{D0C7A467-D244-4A37-BE8A-49989D4E1106}" destId="{20B21BB9-3D36-4738-9F38-6CB43BA405EA}" srcOrd="0" destOrd="0" parTransId="{26161F9F-33E0-4BA9-AC83-34C22BEF3D9B}" sibTransId="{298110C9-EF01-49C5-A968-65994C12A185}"/>
    <dgm:cxn modelId="{483CE491-9BBC-4D1C-889D-08EDC98C69EA}" type="presOf" srcId="{5D5445C6-3EA6-4AA3-8966-F6114BD101F0}" destId="{D8AE69C7-259A-4EDC-8939-EA1D480515C7}" srcOrd="0" destOrd="0" presId="urn:microsoft.com/office/officeart/2005/8/layout/radial6"/>
    <dgm:cxn modelId="{D8DBB4DE-C906-4085-8CA2-6782BD9A09EE}" type="presOf" srcId="{261FBBEC-0020-429F-9B10-B78617D38F7A}" destId="{E852EEDE-8761-4E5B-A03D-003AE5EAEE52}" srcOrd="0" destOrd="0" presId="urn:microsoft.com/office/officeart/2005/8/layout/radial6"/>
    <dgm:cxn modelId="{B940B208-7F03-4F68-AD60-6611D1D91192}" type="presParOf" srcId="{65B7E300-149A-4854-8947-45D451338E32}" destId="{30328973-7E55-4A13-8A87-D2E997BFF32C}" srcOrd="0" destOrd="0" presId="urn:microsoft.com/office/officeart/2005/8/layout/radial6"/>
    <dgm:cxn modelId="{6EDDC479-1128-4E06-8D3E-B96021BE960E}" type="presParOf" srcId="{65B7E300-149A-4854-8947-45D451338E32}" destId="{E9079D1A-4FC0-4E1A-8A2D-EB2C7DD08416}" srcOrd="1" destOrd="0" presId="urn:microsoft.com/office/officeart/2005/8/layout/radial6"/>
    <dgm:cxn modelId="{7E98262D-2DA2-4D30-AAD3-18611C8364E2}" type="presParOf" srcId="{65B7E300-149A-4854-8947-45D451338E32}" destId="{6A151DF8-2B1A-4897-ABD2-80BAABD841C4}" srcOrd="2" destOrd="0" presId="urn:microsoft.com/office/officeart/2005/8/layout/radial6"/>
    <dgm:cxn modelId="{F279FB68-096E-48A8-AC7A-B50460BC1865}" type="presParOf" srcId="{65B7E300-149A-4854-8947-45D451338E32}" destId="{6A7CE6BB-A98C-4906-87A3-B972B9B0A2F5}" srcOrd="3" destOrd="0" presId="urn:microsoft.com/office/officeart/2005/8/layout/radial6"/>
    <dgm:cxn modelId="{3A675B85-074B-413B-8A92-4CAE81FBE565}" type="presParOf" srcId="{65B7E300-149A-4854-8947-45D451338E32}" destId="{D8AE69C7-259A-4EDC-8939-EA1D480515C7}" srcOrd="4" destOrd="0" presId="urn:microsoft.com/office/officeart/2005/8/layout/radial6"/>
    <dgm:cxn modelId="{B36CA01B-4CA9-44F2-83FA-8972FD3BA98F}" type="presParOf" srcId="{65B7E300-149A-4854-8947-45D451338E32}" destId="{2D70FDD5-FD42-48B3-9C0C-FEFB0EE52283}" srcOrd="5" destOrd="0" presId="urn:microsoft.com/office/officeart/2005/8/layout/radial6"/>
    <dgm:cxn modelId="{0A3864F1-22D4-4AA1-9680-EF0763CF67A6}" type="presParOf" srcId="{65B7E300-149A-4854-8947-45D451338E32}" destId="{5399C7AE-D3F0-49CC-AFE9-0BD5436D2D9A}" srcOrd="6" destOrd="0" presId="urn:microsoft.com/office/officeart/2005/8/layout/radial6"/>
    <dgm:cxn modelId="{98AA606A-D0AC-440F-B2F1-FBCB22CCE176}" type="presParOf" srcId="{65B7E300-149A-4854-8947-45D451338E32}" destId="{E852EEDE-8761-4E5B-A03D-003AE5EAEE52}" srcOrd="7" destOrd="0" presId="urn:microsoft.com/office/officeart/2005/8/layout/radial6"/>
    <dgm:cxn modelId="{0F239D96-049B-42B0-AC93-89E2F887A9BB}" type="presParOf" srcId="{65B7E300-149A-4854-8947-45D451338E32}" destId="{3FE4C120-5508-46FD-81C5-BDD96CF84269}" srcOrd="8" destOrd="0" presId="urn:microsoft.com/office/officeart/2005/8/layout/radial6"/>
    <dgm:cxn modelId="{8F2FA468-90B9-4383-BE3F-ECD0F54128A2}" type="presParOf" srcId="{65B7E300-149A-4854-8947-45D451338E32}" destId="{D6979972-4896-4E90-B989-0CBF49DD5129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71FA73-AFD9-4935-AEA8-DFA9B57E7D9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CCB1B81-2521-4401-9512-9CD87AF01A8E}">
      <dgm:prSet phldrT="[文本]"/>
      <dgm:spPr/>
      <dgm:t>
        <a:bodyPr/>
        <a:lstStyle/>
        <a:p>
          <a:r>
            <a:rPr lang="zh-CN" altLang="en-US" dirty="0" smtClean="0"/>
            <a:t>参考：</a:t>
          </a:r>
          <a:r>
            <a:rPr lang="en-US" dirty="0" smtClean="0">
              <a:hlinkClick xmlns:r="http://schemas.openxmlformats.org/officeDocument/2006/relationships" r:id="rId1"/>
            </a:rPr>
            <a:t>http://erpother.mygjp.com/Desktop.gspx</a:t>
          </a:r>
          <a:endParaRPr lang="zh-CN" altLang="en-US" dirty="0"/>
        </a:p>
      </dgm:t>
    </dgm:pt>
    <dgm:pt modelId="{014A7C88-57B7-46FD-8E39-4B009AC34893}" type="parTrans" cxnId="{3DFA82F5-A575-4626-95B2-AA066A137EF5}">
      <dgm:prSet/>
      <dgm:spPr/>
      <dgm:t>
        <a:bodyPr/>
        <a:lstStyle/>
        <a:p>
          <a:endParaRPr lang="zh-CN" altLang="en-US"/>
        </a:p>
      </dgm:t>
    </dgm:pt>
    <dgm:pt modelId="{CEA0DABA-7C7C-4A92-B10C-295DAFC9DD81}" type="sibTrans" cxnId="{3DFA82F5-A575-4626-95B2-AA066A137EF5}">
      <dgm:prSet/>
      <dgm:spPr/>
      <dgm:t>
        <a:bodyPr/>
        <a:lstStyle/>
        <a:p>
          <a:endParaRPr lang="zh-CN" altLang="en-US"/>
        </a:p>
      </dgm:t>
    </dgm:pt>
    <dgm:pt modelId="{49A71B7E-E505-4F56-AC06-87C778A80EBE}">
      <dgm:prSet phldrT="[文本]"/>
      <dgm:spPr/>
      <dgm:t>
        <a:bodyPr/>
        <a:lstStyle/>
        <a:p>
          <a:r>
            <a:rPr lang="zh-CN" altLang="en-US" dirty="0" smtClean="0"/>
            <a:t>引导式数据初始化</a:t>
          </a:r>
          <a:endParaRPr lang="zh-CN" altLang="en-US" dirty="0"/>
        </a:p>
      </dgm:t>
    </dgm:pt>
    <dgm:pt modelId="{E97F220E-D2F2-4B1F-AEB3-458341C49D06}" type="parTrans" cxnId="{E3FBE0B3-E415-442D-A2D8-3615663D3907}">
      <dgm:prSet/>
      <dgm:spPr/>
      <dgm:t>
        <a:bodyPr/>
        <a:lstStyle/>
        <a:p>
          <a:endParaRPr lang="zh-CN" altLang="en-US"/>
        </a:p>
      </dgm:t>
    </dgm:pt>
    <dgm:pt modelId="{616856AC-4CAA-4555-AE52-04664FEF9491}" type="sibTrans" cxnId="{E3FBE0B3-E415-442D-A2D8-3615663D3907}">
      <dgm:prSet/>
      <dgm:spPr/>
      <dgm:t>
        <a:bodyPr/>
        <a:lstStyle/>
        <a:p>
          <a:endParaRPr lang="zh-CN" altLang="en-US"/>
        </a:p>
      </dgm:t>
    </dgm:pt>
    <dgm:pt modelId="{33D3318A-1E67-42C4-B51C-EF7BE2621ECD}">
      <dgm:prSet phldrT="[文本]"/>
      <dgm:spPr/>
      <dgm:t>
        <a:bodyPr/>
        <a:lstStyle/>
        <a:p>
          <a:r>
            <a:rPr lang="zh-CN" altLang="en-US" dirty="0" smtClean="0"/>
            <a:t>每个角色一个工作平台</a:t>
          </a:r>
          <a:endParaRPr lang="en-US" altLang="zh-CN" dirty="0" smtClean="0"/>
        </a:p>
      </dgm:t>
    </dgm:pt>
    <dgm:pt modelId="{4676BC7C-C76D-4881-86AE-1BF1E028092A}" type="parTrans" cxnId="{637A5E21-2B68-42BA-8D73-269070B30810}">
      <dgm:prSet/>
      <dgm:spPr/>
      <dgm:t>
        <a:bodyPr/>
        <a:lstStyle/>
        <a:p>
          <a:endParaRPr lang="zh-CN" altLang="en-US"/>
        </a:p>
      </dgm:t>
    </dgm:pt>
    <dgm:pt modelId="{2B66B42A-FE64-495B-A8CF-30E0AF5AFD39}" type="sibTrans" cxnId="{637A5E21-2B68-42BA-8D73-269070B30810}">
      <dgm:prSet/>
      <dgm:spPr/>
      <dgm:t>
        <a:bodyPr/>
        <a:lstStyle/>
        <a:p>
          <a:endParaRPr lang="zh-CN" altLang="en-US"/>
        </a:p>
      </dgm:t>
    </dgm:pt>
    <dgm:pt modelId="{943F4153-41C8-4710-961B-555FC76A91D8}">
      <dgm:prSet phldrT="[文本]"/>
      <dgm:spPr/>
      <dgm:t>
        <a:bodyPr/>
        <a:lstStyle/>
        <a:p>
          <a:r>
            <a:rPr lang="zh-CN" altLang="en-US" dirty="0" smtClean="0"/>
            <a:t>与其它开放</a:t>
          </a:r>
          <a:r>
            <a:rPr lang="en-US" altLang="zh-CN" dirty="0" smtClean="0"/>
            <a:t>API</a:t>
          </a:r>
          <a:r>
            <a:rPr lang="zh-CN" altLang="en-US" dirty="0" smtClean="0"/>
            <a:t>电商接入（店铺本身开发</a:t>
          </a:r>
          <a:r>
            <a:rPr lang="en-US" altLang="zh-CN" dirty="0" smtClean="0"/>
            <a:t>API</a:t>
          </a:r>
          <a:r>
            <a:rPr lang="zh-CN" altLang="en-US" dirty="0" smtClean="0"/>
            <a:t>）</a:t>
          </a:r>
          <a:endParaRPr lang="en-US" altLang="zh-CN" dirty="0" smtClean="0"/>
        </a:p>
      </dgm:t>
    </dgm:pt>
    <dgm:pt modelId="{92883C9B-0D28-437A-BA3F-C82562E17E17}" type="parTrans" cxnId="{F33ABADA-30E3-4150-819C-57D351471B83}">
      <dgm:prSet/>
      <dgm:spPr/>
      <dgm:t>
        <a:bodyPr/>
        <a:lstStyle/>
        <a:p>
          <a:endParaRPr lang="zh-CN" altLang="en-US"/>
        </a:p>
      </dgm:t>
    </dgm:pt>
    <dgm:pt modelId="{9C4EE915-176A-492E-9153-B1C4DD4F26EA}" type="sibTrans" cxnId="{F33ABADA-30E3-4150-819C-57D351471B83}">
      <dgm:prSet/>
      <dgm:spPr/>
      <dgm:t>
        <a:bodyPr/>
        <a:lstStyle/>
        <a:p>
          <a:endParaRPr lang="zh-CN" altLang="en-US"/>
        </a:p>
      </dgm:t>
    </dgm:pt>
    <dgm:pt modelId="{8CAC588D-BC8D-4607-A71A-894D52851576}" type="pres">
      <dgm:prSet presAssocID="{5C71FA73-AFD9-4935-AEA8-DFA9B57E7D9B}" presName="Name0" presStyleCnt="0">
        <dgm:presLayoutVars>
          <dgm:chMax val="7"/>
          <dgm:chPref val="7"/>
          <dgm:dir/>
        </dgm:presLayoutVars>
      </dgm:prSet>
      <dgm:spPr/>
    </dgm:pt>
    <dgm:pt modelId="{5F93B89E-A165-476E-8649-C389AC0745C9}" type="pres">
      <dgm:prSet presAssocID="{5C71FA73-AFD9-4935-AEA8-DFA9B57E7D9B}" presName="Name1" presStyleCnt="0"/>
      <dgm:spPr/>
    </dgm:pt>
    <dgm:pt modelId="{9430365D-B679-4899-BEB2-80C4168FA41B}" type="pres">
      <dgm:prSet presAssocID="{5C71FA73-AFD9-4935-AEA8-DFA9B57E7D9B}" presName="cycle" presStyleCnt="0"/>
      <dgm:spPr/>
    </dgm:pt>
    <dgm:pt modelId="{3CCC9611-6742-4DB1-B7C8-3F6895457F86}" type="pres">
      <dgm:prSet presAssocID="{5C71FA73-AFD9-4935-AEA8-DFA9B57E7D9B}" presName="srcNode" presStyleLbl="node1" presStyleIdx="0" presStyleCnt="4"/>
      <dgm:spPr/>
    </dgm:pt>
    <dgm:pt modelId="{1E87D73A-1214-40AA-B7FC-93F945DCC7D1}" type="pres">
      <dgm:prSet presAssocID="{5C71FA73-AFD9-4935-AEA8-DFA9B57E7D9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BBEDBA7-4BA0-440A-98A6-7CF003EBEDF4}" type="pres">
      <dgm:prSet presAssocID="{5C71FA73-AFD9-4935-AEA8-DFA9B57E7D9B}" presName="extraNode" presStyleLbl="node1" presStyleIdx="0" presStyleCnt="4"/>
      <dgm:spPr/>
    </dgm:pt>
    <dgm:pt modelId="{45881C28-5073-4C5E-9F00-4A565C411F11}" type="pres">
      <dgm:prSet presAssocID="{5C71FA73-AFD9-4935-AEA8-DFA9B57E7D9B}" presName="dstNode" presStyleLbl="node1" presStyleIdx="0" presStyleCnt="4"/>
      <dgm:spPr/>
    </dgm:pt>
    <dgm:pt modelId="{9D6C670A-004D-4362-BFFA-307C68DE0669}" type="pres">
      <dgm:prSet presAssocID="{BCCB1B81-2521-4401-9512-9CD87AF01A8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4157FB-8651-4107-8BCC-5FE2AB007101}" type="pres">
      <dgm:prSet presAssocID="{BCCB1B81-2521-4401-9512-9CD87AF01A8E}" presName="accent_1" presStyleCnt="0"/>
      <dgm:spPr/>
    </dgm:pt>
    <dgm:pt modelId="{7C98892E-B04C-47BA-A700-4139C125F2B9}" type="pres">
      <dgm:prSet presAssocID="{BCCB1B81-2521-4401-9512-9CD87AF01A8E}" presName="accentRepeatNode" presStyleLbl="solidFgAcc1" presStyleIdx="0" presStyleCnt="4"/>
      <dgm:spPr/>
    </dgm:pt>
    <dgm:pt modelId="{10FE104A-D448-4CF1-B706-B63F262525FB}" type="pres">
      <dgm:prSet presAssocID="{49A71B7E-E505-4F56-AC06-87C778A80EB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6F881-03CA-409F-9A90-C3C059F62D4F}" type="pres">
      <dgm:prSet presAssocID="{49A71B7E-E505-4F56-AC06-87C778A80EBE}" presName="accent_2" presStyleCnt="0"/>
      <dgm:spPr/>
    </dgm:pt>
    <dgm:pt modelId="{366B9DFC-786F-4E1C-8012-619E1640C802}" type="pres">
      <dgm:prSet presAssocID="{49A71B7E-E505-4F56-AC06-87C778A80EBE}" presName="accentRepeatNode" presStyleLbl="solidFgAcc1" presStyleIdx="1" presStyleCnt="4"/>
      <dgm:spPr/>
    </dgm:pt>
    <dgm:pt modelId="{72FC0E1B-860B-4190-AD23-313B06B5C202}" type="pres">
      <dgm:prSet presAssocID="{33D3318A-1E67-42C4-B51C-EF7BE2621E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FCD63-9E01-4CAE-9F20-612018FD57F8}" type="pres">
      <dgm:prSet presAssocID="{33D3318A-1E67-42C4-B51C-EF7BE2621ECD}" presName="accent_3" presStyleCnt="0"/>
      <dgm:spPr/>
    </dgm:pt>
    <dgm:pt modelId="{FAB58BB8-D013-4727-92A9-67EFD05196CF}" type="pres">
      <dgm:prSet presAssocID="{33D3318A-1E67-42C4-B51C-EF7BE2621ECD}" presName="accentRepeatNode" presStyleLbl="solidFgAcc1" presStyleIdx="2" presStyleCnt="4"/>
      <dgm:spPr/>
    </dgm:pt>
    <dgm:pt modelId="{09224C80-90E7-4A83-98B7-6AD6A7E25D19}" type="pres">
      <dgm:prSet presAssocID="{943F4153-41C8-4710-961B-555FC76A91D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6DFA0-4FA9-4208-AB59-C4080BC242D5}" type="pres">
      <dgm:prSet presAssocID="{943F4153-41C8-4710-961B-555FC76A91D8}" presName="accent_4" presStyleCnt="0"/>
      <dgm:spPr/>
    </dgm:pt>
    <dgm:pt modelId="{67F86B2C-678F-4B22-BC1C-0682FF164A1F}" type="pres">
      <dgm:prSet presAssocID="{943F4153-41C8-4710-961B-555FC76A91D8}" presName="accentRepeatNode" presStyleLbl="solidFgAcc1" presStyleIdx="3" presStyleCnt="4"/>
      <dgm:spPr/>
    </dgm:pt>
  </dgm:ptLst>
  <dgm:cxnLst>
    <dgm:cxn modelId="{CC30ECC4-70CF-4705-884E-CFFD30E385B6}" type="presOf" srcId="{49A71B7E-E505-4F56-AC06-87C778A80EBE}" destId="{10FE104A-D448-4CF1-B706-B63F262525FB}" srcOrd="0" destOrd="0" presId="urn:microsoft.com/office/officeart/2008/layout/VerticalCurvedList"/>
    <dgm:cxn modelId="{56536A3C-B535-4C5E-9129-B863007BF87A}" type="presOf" srcId="{33D3318A-1E67-42C4-B51C-EF7BE2621ECD}" destId="{72FC0E1B-860B-4190-AD23-313B06B5C202}" srcOrd="0" destOrd="0" presId="urn:microsoft.com/office/officeart/2008/layout/VerticalCurvedList"/>
    <dgm:cxn modelId="{9F537394-83EC-46C0-AD5A-5E097E02ADC5}" type="presOf" srcId="{CEA0DABA-7C7C-4A92-B10C-295DAFC9DD81}" destId="{1E87D73A-1214-40AA-B7FC-93F945DCC7D1}" srcOrd="0" destOrd="0" presId="urn:microsoft.com/office/officeart/2008/layout/VerticalCurvedList"/>
    <dgm:cxn modelId="{637A5E21-2B68-42BA-8D73-269070B30810}" srcId="{5C71FA73-AFD9-4935-AEA8-DFA9B57E7D9B}" destId="{33D3318A-1E67-42C4-B51C-EF7BE2621ECD}" srcOrd="2" destOrd="0" parTransId="{4676BC7C-C76D-4881-86AE-1BF1E028092A}" sibTransId="{2B66B42A-FE64-495B-A8CF-30E0AF5AFD39}"/>
    <dgm:cxn modelId="{FC781FEE-A055-4698-9F74-3273590F32A3}" type="presOf" srcId="{5C71FA73-AFD9-4935-AEA8-DFA9B57E7D9B}" destId="{8CAC588D-BC8D-4607-A71A-894D52851576}" srcOrd="0" destOrd="0" presId="urn:microsoft.com/office/officeart/2008/layout/VerticalCurvedList"/>
    <dgm:cxn modelId="{887B8F59-977A-41AA-A659-D06BBDBE35B4}" type="presOf" srcId="{943F4153-41C8-4710-961B-555FC76A91D8}" destId="{09224C80-90E7-4A83-98B7-6AD6A7E25D19}" srcOrd="0" destOrd="0" presId="urn:microsoft.com/office/officeart/2008/layout/VerticalCurvedList"/>
    <dgm:cxn modelId="{3DFA82F5-A575-4626-95B2-AA066A137EF5}" srcId="{5C71FA73-AFD9-4935-AEA8-DFA9B57E7D9B}" destId="{BCCB1B81-2521-4401-9512-9CD87AF01A8E}" srcOrd="0" destOrd="0" parTransId="{014A7C88-57B7-46FD-8E39-4B009AC34893}" sibTransId="{CEA0DABA-7C7C-4A92-B10C-295DAFC9DD81}"/>
    <dgm:cxn modelId="{F33ABADA-30E3-4150-819C-57D351471B83}" srcId="{5C71FA73-AFD9-4935-AEA8-DFA9B57E7D9B}" destId="{943F4153-41C8-4710-961B-555FC76A91D8}" srcOrd="3" destOrd="0" parTransId="{92883C9B-0D28-437A-BA3F-C82562E17E17}" sibTransId="{9C4EE915-176A-492E-9153-B1C4DD4F26EA}"/>
    <dgm:cxn modelId="{F7753B3D-F548-416A-B098-C636BC96A4B5}" type="presOf" srcId="{BCCB1B81-2521-4401-9512-9CD87AF01A8E}" destId="{9D6C670A-004D-4362-BFFA-307C68DE0669}" srcOrd="0" destOrd="0" presId="urn:microsoft.com/office/officeart/2008/layout/VerticalCurvedList"/>
    <dgm:cxn modelId="{E3FBE0B3-E415-442D-A2D8-3615663D3907}" srcId="{5C71FA73-AFD9-4935-AEA8-DFA9B57E7D9B}" destId="{49A71B7E-E505-4F56-AC06-87C778A80EBE}" srcOrd="1" destOrd="0" parTransId="{E97F220E-D2F2-4B1F-AEB3-458341C49D06}" sibTransId="{616856AC-4CAA-4555-AE52-04664FEF9491}"/>
    <dgm:cxn modelId="{7F7301B8-44D3-43B7-8345-FECE74E4B94F}" type="presParOf" srcId="{8CAC588D-BC8D-4607-A71A-894D52851576}" destId="{5F93B89E-A165-476E-8649-C389AC0745C9}" srcOrd="0" destOrd="0" presId="urn:microsoft.com/office/officeart/2008/layout/VerticalCurvedList"/>
    <dgm:cxn modelId="{CD39E46F-ECDC-4A4C-98A9-20F1EE2262EE}" type="presParOf" srcId="{5F93B89E-A165-476E-8649-C389AC0745C9}" destId="{9430365D-B679-4899-BEB2-80C4168FA41B}" srcOrd="0" destOrd="0" presId="urn:microsoft.com/office/officeart/2008/layout/VerticalCurvedList"/>
    <dgm:cxn modelId="{32488875-48C5-4B57-A451-2B338ADE8A84}" type="presParOf" srcId="{9430365D-B679-4899-BEB2-80C4168FA41B}" destId="{3CCC9611-6742-4DB1-B7C8-3F6895457F86}" srcOrd="0" destOrd="0" presId="urn:microsoft.com/office/officeart/2008/layout/VerticalCurvedList"/>
    <dgm:cxn modelId="{D0C19FD1-CCBF-45AE-A4FD-A21C0ACB8603}" type="presParOf" srcId="{9430365D-B679-4899-BEB2-80C4168FA41B}" destId="{1E87D73A-1214-40AA-B7FC-93F945DCC7D1}" srcOrd="1" destOrd="0" presId="urn:microsoft.com/office/officeart/2008/layout/VerticalCurvedList"/>
    <dgm:cxn modelId="{FF279D2E-F121-425F-89F2-70A06CE54652}" type="presParOf" srcId="{9430365D-B679-4899-BEB2-80C4168FA41B}" destId="{7BBEDBA7-4BA0-440A-98A6-7CF003EBEDF4}" srcOrd="2" destOrd="0" presId="urn:microsoft.com/office/officeart/2008/layout/VerticalCurvedList"/>
    <dgm:cxn modelId="{CEF8A4E4-A8F8-4BA9-9FB4-06BEFB1380B7}" type="presParOf" srcId="{9430365D-B679-4899-BEB2-80C4168FA41B}" destId="{45881C28-5073-4C5E-9F00-4A565C411F11}" srcOrd="3" destOrd="0" presId="urn:microsoft.com/office/officeart/2008/layout/VerticalCurvedList"/>
    <dgm:cxn modelId="{ABB8D460-AD05-45E3-B6E6-50B38507A9C3}" type="presParOf" srcId="{5F93B89E-A165-476E-8649-C389AC0745C9}" destId="{9D6C670A-004D-4362-BFFA-307C68DE0669}" srcOrd="1" destOrd="0" presId="urn:microsoft.com/office/officeart/2008/layout/VerticalCurvedList"/>
    <dgm:cxn modelId="{990C93AB-F50C-47F0-B5EA-D43792984123}" type="presParOf" srcId="{5F93B89E-A165-476E-8649-C389AC0745C9}" destId="{604157FB-8651-4107-8BCC-5FE2AB007101}" srcOrd="2" destOrd="0" presId="urn:microsoft.com/office/officeart/2008/layout/VerticalCurvedList"/>
    <dgm:cxn modelId="{8EF432E8-0560-423D-8D39-0FEE62D3095A}" type="presParOf" srcId="{604157FB-8651-4107-8BCC-5FE2AB007101}" destId="{7C98892E-B04C-47BA-A700-4139C125F2B9}" srcOrd="0" destOrd="0" presId="urn:microsoft.com/office/officeart/2008/layout/VerticalCurvedList"/>
    <dgm:cxn modelId="{F25A8199-0392-4A3D-9542-4FC9330FF886}" type="presParOf" srcId="{5F93B89E-A165-476E-8649-C389AC0745C9}" destId="{10FE104A-D448-4CF1-B706-B63F262525FB}" srcOrd="3" destOrd="0" presId="urn:microsoft.com/office/officeart/2008/layout/VerticalCurvedList"/>
    <dgm:cxn modelId="{6BAA753B-0B76-4A2E-B2D8-2325C5FA8568}" type="presParOf" srcId="{5F93B89E-A165-476E-8649-C389AC0745C9}" destId="{ECD6F881-03CA-409F-9A90-C3C059F62D4F}" srcOrd="4" destOrd="0" presId="urn:microsoft.com/office/officeart/2008/layout/VerticalCurvedList"/>
    <dgm:cxn modelId="{2E1E61F2-FD0C-490B-9C49-D22FAAAFB8C1}" type="presParOf" srcId="{ECD6F881-03CA-409F-9A90-C3C059F62D4F}" destId="{366B9DFC-786F-4E1C-8012-619E1640C802}" srcOrd="0" destOrd="0" presId="urn:microsoft.com/office/officeart/2008/layout/VerticalCurvedList"/>
    <dgm:cxn modelId="{BFB675C7-E84C-49CA-BA4A-F64C4E6306AC}" type="presParOf" srcId="{5F93B89E-A165-476E-8649-C389AC0745C9}" destId="{72FC0E1B-860B-4190-AD23-313B06B5C202}" srcOrd="5" destOrd="0" presId="urn:microsoft.com/office/officeart/2008/layout/VerticalCurvedList"/>
    <dgm:cxn modelId="{ACE485F5-5EC8-4DEA-870B-2250CE010962}" type="presParOf" srcId="{5F93B89E-A165-476E-8649-C389AC0745C9}" destId="{80CFCD63-9E01-4CAE-9F20-612018FD57F8}" srcOrd="6" destOrd="0" presId="urn:microsoft.com/office/officeart/2008/layout/VerticalCurvedList"/>
    <dgm:cxn modelId="{0AB7FC57-0AB6-472B-957B-41A493479853}" type="presParOf" srcId="{80CFCD63-9E01-4CAE-9F20-612018FD57F8}" destId="{FAB58BB8-D013-4727-92A9-67EFD05196CF}" srcOrd="0" destOrd="0" presId="urn:microsoft.com/office/officeart/2008/layout/VerticalCurvedList"/>
    <dgm:cxn modelId="{6D870551-6AB2-49CD-9797-A46CF84DAB22}" type="presParOf" srcId="{5F93B89E-A165-476E-8649-C389AC0745C9}" destId="{09224C80-90E7-4A83-98B7-6AD6A7E25D19}" srcOrd="7" destOrd="0" presId="urn:microsoft.com/office/officeart/2008/layout/VerticalCurvedList"/>
    <dgm:cxn modelId="{FF6558A3-A54D-41B6-8091-43F465F70451}" type="presParOf" srcId="{5F93B89E-A165-476E-8649-C389AC0745C9}" destId="{C9F6DFA0-4FA9-4208-AB59-C4080BC242D5}" srcOrd="8" destOrd="0" presId="urn:microsoft.com/office/officeart/2008/layout/VerticalCurvedList"/>
    <dgm:cxn modelId="{F4648E64-7C8D-448C-ABB8-03873E81C699}" type="presParOf" srcId="{C9F6DFA0-4FA9-4208-AB59-C4080BC242D5}" destId="{67F86B2C-678F-4B22-BC1C-0682FF164A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08FBD3-7E1C-4802-81E2-BA2335EFAB7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91885EC0-904A-44DD-B609-890CDF637095}">
      <dgm:prSet phldrT="[文本]"/>
      <dgm:spPr/>
      <dgm:t>
        <a:bodyPr/>
        <a:lstStyle/>
        <a:p>
          <a:r>
            <a:rPr lang="zh-CN" altLang="en-US" dirty="0" smtClean="0"/>
            <a:t>市场大。所有汽车都有</a:t>
          </a:r>
          <a:r>
            <a:rPr lang="en-US" altLang="zh-CN" dirty="0" smtClean="0"/>
            <a:t>OBD</a:t>
          </a:r>
          <a:r>
            <a:rPr lang="zh-CN" altLang="en-US" dirty="0" smtClean="0"/>
            <a:t>接口</a:t>
          </a:r>
          <a:endParaRPr lang="zh-CN" altLang="en-US" dirty="0"/>
        </a:p>
      </dgm:t>
    </dgm:pt>
    <dgm:pt modelId="{A85021BE-B4A8-4715-87CE-317288E04737}" type="parTrans" cxnId="{B8B54BD2-7729-4AF3-A749-B1F83D3ECE86}">
      <dgm:prSet/>
      <dgm:spPr/>
      <dgm:t>
        <a:bodyPr/>
        <a:lstStyle/>
        <a:p>
          <a:endParaRPr lang="zh-CN" altLang="en-US"/>
        </a:p>
      </dgm:t>
    </dgm:pt>
    <dgm:pt modelId="{94CC9722-535F-491B-A087-F1D75BCC20DA}" type="sibTrans" cxnId="{B8B54BD2-7729-4AF3-A749-B1F83D3ECE86}">
      <dgm:prSet/>
      <dgm:spPr/>
      <dgm:t>
        <a:bodyPr/>
        <a:lstStyle/>
        <a:p>
          <a:endParaRPr lang="zh-CN" altLang="en-US"/>
        </a:p>
      </dgm:t>
    </dgm:pt>
    <dgm:pt modelId="{8DDD2144-1A54-4190-AA1E-8BB6DA043BEB}">
      <dgm:prSet phldrT="[文本]"/>
      <dgm:spPr/>
      <dgm:t>
        <a:bodyPr/>
        <a:lstStyle/>
        <a:p>
          <a:r>
            <a:rPr lang="zh-CN" altLang="en-US" dirty="0" smtClean="0"/>
            <a:t>机会多。车主自己找改装店困难</a:t>
          </a:r>
          <a:endParaRPr lang="zh-CN" altLang="en-US" dirty="0"/>
        </a:p>
      </dgm:t>
    </dgm:pt>
    <dgm:pt modelId="{38EAB610-45D7-4064-91EE-BB31BDA10777}" type="parTrans" cxnId="{786F48A8-42D6-4DBA-A1D9-A5DBF382651E}">
      <dgm:prSet/>
      <dgm:spPr/>
      <dgm:t>
        <a:bodyPr/>
        <a:lstStyle/>
        <a:p>
          <a:endParaRPr lang="zh-CN" altLang="en-US"/>
        </a:p>
      </dgm:t>
    </dgm:pt>
    <dgm:pt modelId="{85CCE476-267D-482C-A6AF-1B44B7ED6B26}" type="sibTrans" cxnId="{786F48A8-42D6-4DBA-A1D9-A5DBF382651E}">
      <dgm:prSet/>
      <dgm:spPr/>
      <dgm:t>
        <a:bodyPr/>
        <a:lstStyle/>
        <a:p>
          <a:endParaRPr lang="zh-CN" altLang="en-US"/>
        </a:p>
      </dgm:t>
    </dgm:pt>
    <dgm:pt modelId="{B9321FB8-1594-4EDB-95F0-7292A489087F}">
      <dgm:prSet phldrT="[文本]"/>
      <dgm:spPr/>
      <dgm:t>
        <a:bodyPr/>
        <a:lstStyle/>
        <a:p>
          <a:r>
            <a:rPr lang="zh-CN" altLang="en-US" dirty="0" smtClean="0"/>
            <a:t>赢利性。该产品芯片技术成熟，产品还未成型</a:t>
          </a:r>
          <a:endParaRPr lang="zh-CN" altLang="en-US" dirty="0"/>
        </a:p>
      </dgm:t>
    </dgm:pt>
    <dgm:pt modelId="{32FE0038-BA06-426C-97CB-3DBA1AEB5108}" type="parTrans" cxnId="{7A3D5757-91AC-49BB-B736-91F7AF4D43F6}">
      <dgm:prSet/>
      <dgm:spPr/>
      <dgm:t>
        <a:bodyPr/>
        <a:lstStyle/>
        <a:p>
          <a:endParaRPr lang="zh-CN" altLang="en-US"/>
        </a:p>
      </dgm:t>
    </dgm:pt>
    <dgm:pt modelId="{F910E581-4BAE-455A-BDBF-88EADF9CD2D3}" type="sibTrans" cxnId="{7A3D5757-91AC-49BB-B736-91F7AF4D43F6}">
      <dgm:prSet/>
      <dgm:spPr/>
      <dgm:t>
        <a:bodyPr/>
        <a:lstStyle/>
        <a:p>
          <a:endParaRPr lang="zh-CN" altLang="en-US"/>
        </a:p>
      </dgm:t>
    </dgm:pt>
    <dgm:pt modelId="{E7DC4ECF-CB3B-4E5B-9CDA-3E5850A6144B}">
      <dgm:prSet phldrT="[文本]"/>
      <dgm:spPr/>
      <dgm:t>
        <a:bodyPr/>
        <a:lstStyle/>
        <a:p>
          <a:r>
            <a:rPr lang="zh-CN" altLang="en-US" dirty="0" smtClean="0"/>
            <a:t>发展机会。平台空白</a:t>
          </a:r>
          <a:endParaRPr lang="zh-CN" altLang="en-US" dirty="0"/>
        </a:p>
      </dgm:t>
    </dgm:pt>
    <dgm:pt modelId="{0600D776-3C0D-48C9-AB34-865134D1001F}" type="parTrans" cxnId="{70C4FEA6-F1A0-45DC-BBEF-978FDF78C4C8}">
      <dgm:prSet/>
      <dgm:spPr/>
      <dgm:t>
        <a:bodyPr/>
        <a:lstStyle/>
        <a:p>
          <a:endParaRPr lang="zh-CN" altLang="en-US"/>
        </a:p>
      </dgm:t>
    </dgm:pt>
    <dgm:pt modelId="{871656AA-82B5-4FFD-9CBE-12CE188D85DF}" type="sibTrans" cxnId="{70C4FEA6-F1A0-45DC-BBEF-978FDF78C4C8}">
      <dgm:prSet/>
      <dgm:spPr/>
      <dgm:t>
        <a:bodyPr/>
        <a:lstStyle/>
        <a:p>
          <a:endParaRPr lang="zh-CN" altLang="en-US"/>
        </a:p>
      </dgm:t>
    </dgm:pt>
    <dgm:pt modelId="{88C81A2F-7CC3-42CD-8252-E05220D4251F}" type="pres">
      <dgm:prSet presAssocID="{0E08FBD3-7E1C-4802-81E2-BA2335EFAB7B}" presName="rootnode" presStyleCnt="0">
        <dgm:presLayoutVars>
          <dgm:chMax/>
          <dgm:chPref/>
          <dgm:dir/>
          <dgm:animLvl val="lvl"/>
        </dgm:presLayoutVars>
      </dgm:prSet>
      <dgm:spPr/>
    </dgm:pt>
    <dgm:pt modelId="{B41513B7-A1CA-4E91-A1AE-9ED9C834872E}" type="pres">
      <dgm:prSet presAssocID="{91885EC0-904A-44DD-B609-890CDF637095}" presName="composite" presStyleCnt="0"/>
      <dgm:spPr/>
    </dgm:pt>
    <dgm:pt modelId="{DF5F8C3F-CD9A-4C3F-BF83-326BA89BFCFF}" type="pres">
      <dgm:prSet presAssocID="{91885EC0-904A-44DD-B609-890CDF637095}" presName="LShape" presStyleLbl="alignNode1" presStyleIdx="0" presStyleCnt="7"/>
      <dgm:spPr/>
    </dgm:pt>
    <dgm:pt modelId="{5DF7614B-4CFB-4AFF-8923-ACD48A7A026C}" type="pres">
      <dgm:prSet presAssocID="{91885EC0-904A-44DD-B609-890CDF637095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D71929A-0C64-4DA0-9F5A-D5AD09673507}" type="pres">
      <dgm:prSet presAssocID="{91885EC0-904A-44DD-B609-890CDF637095}" presName="Triangle" presStyleLbl="alignNode1" presStyleIdx="1" presStyleCnt="7"/>
      <dgm:spPr/>
    </dgm:pt>
    <dgm:pt modelId="{F38AB029-AF8B-4685-9F9D-403028E34529}" type="pres">
      <dgm:prSet presAssocID="{94CC9722-535F-491B-A087-F1D75BCC20DA}" presName="sibTrans" presStyleCnt="0"/>
      <dgm:spPr/>
    </dgm:pt>
    <dgm:pt modelId="{477490BD-8093-4541-8C68-C19BD07E0812}" type="pres">
      <dgm:prSet presAssocID="{94CC9722-535F-491B-A087-F1D75BCC20DA}" presName="space" presStyleCnt="0"/>
      <dgm:spPr/>
    </dgm:pt>
    <dgm:pt modelId="{BE4CA49D-43BE-4F49-B11D-75F3E7BD34E9}" type="pres">
      <dgm:prSet presAssocID="{8DDD2144-1A54-4190-AA1E-8BB6DA043BEB}" presName="composite" presStyleCnt="0"/>
      <dgm:spPr/>
    </dgm:pt>
    <dgm:pt modelId="{5FF75606-B55B-4758-A45D-065A7742763D}" type="pres">
      <dgm:prSet presAssocID="{8DDD2144-1A54-4190-AA1E-8BB6DA043BEB}" presName="LShape" presStyleLbl="alignNode1" presStyleIdx="2" presStyleCnt="7"/>
      <dgm:spPr/>
    </dgm:pt>
    <dgm:pt modelId="{965A588B-C8F3-4A78-A359-9C447F16E57D}" type="pres">
      <dgm:prSet presAssocID="{8DDD2144-1A54-4190-AA1E-8BB6DA043BE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7EBECEE-C974-4F76-B138-4EDDB711A41B}" type="pres">
      <dgm:prSet presAssocID="{8DDD2144-1A54-4190-AA1E-8BB6DA043BEB}" presName="Triangle" presStyleLbl="alignNode1" presStyleIdx="3" presStyleCnt="7"/>
      <dgm:spPr/>
    </dgm:pt>
    <dgm:pt modelId="{CE008BC4-883F-4AD3-BB56-6237F0E07C8D}" type="pres">
      <dgm:prSet presAssocID="{85CCE476-267D-482C-A6AF-1B44B7ED6B26}" presName="sibTrans" presStyleCnt="0"/>
      <dgm:spPr/>
    </dgm:pt>
    <dgm:pt modelId="{6CD0CEA8-5D7F-4DFA-8680-70CC5E6ACBBD}" type="pres">
      <dgm:prSet presAssocID="{85CCE476-267D-482C-A6AF-1B44B7ED6B26}" presName="space" presStyleCnt="0"/>
      <dgm:spPr/>
    </dgm:pt>
    <dgm:pt modelId="{D7099843-EFC5-4DB5-97E7-91795677FC4F}" type="pres">
      <dgm:prSet presAssocID="{B9321FB8-1594-4EDB-95F0-7292A489087F}" presName="composite" presStyleCnt="0"/>
      <dgm:spPr/>
    </dgm:pt>
    <dgm:pt modelId="{A5504053-14B5-4FEF-A9DC-44445ADA75F5}" type="pres">
      <dgm:prSet presAssocID="{B9321FB8-1594-4EDB-95F0-7292A489087F}" presName="LShape" presStyleLbl="alignNode1" presStyleIdx="4" presStyleCnt="7"/>
      <dgm:spPr/>
    </dgm:pt>
    <dgm:pt modelId="{CEF8F543-A9F0-4F02-828E-57D059770AEE}" type="pres">
      <dgm:prSet presAssocID="{B9321FB8-1594-4EDB-95F0-7292A489087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0772B-1E2F-4765-A2B6-7C7BF39737F1}" type="pres">
      <dgm:prSet presAssocID="{B9321FB8-1594-4EDB-95F0-7292A489087F}" presName="Triangle" presStyleLbl="alignNode1" presStyleIdx="5" presStyleCnt="7"/>
      <dgm:spPr/>
    </dgm:pt>
    <dgm:pt modelId="{1F28325B-23F5-450F-A4A6-B3EE14195DCE}" type="pres">
      <dgm:prSet presAssocID="{F910E581-4BAE-455A-BDBF-88EADF9CD2D3}" presName="sibTrans" presStyleCnt="0"/>
      <dgm:spPr/>
    </dgm:pt>
    <dgm:pt modelId="{DE74A2AB-E0D9-4D89-A0C5-0B9BCB37B0BC}" type="pres">
      <dgm:prSet presAssocID="{F910E581-4BAE-455A-BDBF-88EADF9CD2D3}" presName="space" presStyleCnt="0"/>
      <dgm:spPr/>
    </dgm:pt>
    <dgm:pt modelId="{A2E0D181-7655-4151-8D87-C911D99E56B7}" type="pres">
      <dgm:prSet presAssocID="{E7DC4ECF-CB3B-4E5B-9CDA-3E5850A6144B}" presName="composite" presStyleCnt="0"/>
      <dgm:spPr/>
    </dgm:pt>
    <dgm:pt modelId="{11AE11DD-B046-4CA6-A639-2866C9C8A606}" type="pres">
      <dgm:prSet presAssocID="{E7DC4ECF-CB3B-4E5B-9CDA-3E5850A6144B}" presName="LShape" presStyleLbl="alignNode1" presStyleIdx="6" presStyleCnt="7"/>
      <dgm:spPr/>
    </dgm:pt>
    <dgm:pt modelId="{60B32F11-C100-406B-96D2-B458599F0D12}" type="pres">
      <dgm:prSet presAssocID="{E7DC4ECF-CB3B-4E5B-9CDA-3E5850A6144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54BD2-7729-4AF3-A749-B1F83D3ECE86}" srcId="{0E08FBD3-7E1C-4802-81E2-BA2335EFAB7B}" destId="{91885EC0-904A-44DD-B609-890CDF637095}" srcOrd="0" destOrd="0" parTransId="{A85021BE-B4A8-4715-87CE-317288E04737}" sibTransId="{94CC9722-535F-491B-A087-F1D75BCC20DA}"/>
    <dgm:cxn modelId="{7A3D5757-91AC-49BB-B736-91F7AF4D43F6}" srcId="{0E08FBD3-7E1C-4802-81E2-BA2335EFAB7B}" destId="{B9321FB8-1594-4EDB-95F0-7292A489087F}" srcOrd="2" destOrd="0" parTransId="{32FE0038-BA06-426C-97CB-3DBA1AEB5108}" sibTransId="{F910E581-4BAE-455A-BDBF-88EADF9CD2D3}"/>
    <dgm:cxn modelId="{85ADF5B8-E703-4F1F-9E9E-E892CAA54BB1}" type="presOf" srcId="{91885EC0-904A-44DD-B609-890CDF637095}" destId="{5DF7614B-4CFB-4AFF-8923-ACD48A7A026C}" srcOrd="0" destOrd="0" presId="urn:microsoft.com/office/officeart/2009/3/layout/StepUpProcess"/>
    <dgm:cxn modelId="{4EFA6C8D-2B67-42D2-9407-82258934EC56}" type="presOf" srcId="{8DDD2144-1A54-4190-AA1E-8BB6DA043BEB}" destId="{965A588B-C8F3-4A78-A359-9C447F16E57D}" srcOrd="0" destOrd="0" presId="urn:microsoft.com/office/officeart/2009/3/layout/StepUpProcess"/>
    <dgm:cxn modelId="{786F48A8-42D6-4DBA-A1D9-A5DBF382651E}" srcId="{0E08FBD3-7E1C-4802-81E2-BA2335EFAB7B}" destId="{8DDD2144-1A54-4190-AA1E-8BB6DA043BEB}" srcOrd="1" destOrd="0" parTransId="{38EAB610-45D7-4064-91EE-BB31BDA10777}" sibTransId="{85CCE476-267D-482C-A6AF-1B44B7ED6B26}"/>
    <dgm:cxn modelId="{CBF6D632-D949-48D1-8080-D84D1FA9C3CC}" type="presOf" srcId="{B9321FB8-1594-4EDB-95F0-7292A489087F}" destId="{CEF8F543-A9F0-4F02-828E-57D059770AEE}" srcOrd="0" destOrd="0" presId="urn:microsoft.com/office/officeart/2009/3/layout/StepUpProcess"/>
    <dgm:cxn modelId="{E09E3556-003B-4617-982C-BB8D39D99DFF}" type="presOf" srcId="{0E08FBD3-7E1C-4802-81E2-BA2335EFAB7B}" destId="{88C81A2F-7CC3-42CD-8252-E05220D4251F}" srcOrd="0" destOrd="0" presId="urn:microsoft.com/office/officeart/2009/3/layout/StepUpProcess"/>
    <dgm:cxn modelId="{F533AB6B-BF89-4465-9FD2-E557E59111F1}" type="presOf" srcId="{E7DC4ECF-CB3B-4E5B-9CDA-3E5850A6144B}" destId="{60B32F11-C100-406B-96D2-B458599F0D12}" srcOrd="0" destOrd="0" presId="urn:microsoft.com/office/officeart/2009/3/layout/StepUpProcess"/>
    <dgm:cxn modelId="{70C4FEA6-F1A0-45DC-BBEF-978FDF78C4C8}" srcId="{0E08FBD3-7E1C-4802-81E2-BA2335EFAB7B}" destId="{E7DC4ECF-CB3B-4E5B-9CDA-3E5850A6144B}" srcOrd="3" destOrd="0" parTransId="{0600D776-3C0D-48C9-AB34-865134D1001F}" sibTransId="{871656AA-82B5-4FFD-9CBE-12CE188D85DF}"/>
    <dgm:cxn modelId="{409908F3-19C4-482F-8B50-2BC1597B1BA9}" type="presParOf" srcId="{88C81A2F-7CC3-42CD-8252-E05220D4251F}" destId="{B41513B7-A1CA-4E91-A1AE-9ED9C834872E}" srcOrd="0" destOrd="0" presId="urn:microsoft.com/office/officeart/2009/3/layout/StepUpProcess"/>
    <dgm:cxn modelId="{717229EB-0C32-4DBA-81F9-E1E2EF48F52C}" type="presParOf" srcId="{B41513B7-A1CA-4E91-A1AE-9ED9C834872E}" destId="{DF5F8C3F-CD9A-4C3F-BF83-326BA89BFCFF}" srcOrd="0" destOrd="0" presId="urn:microsoft.com/office/officeart/2009/3/layout/StepUpProcess"/>
    <dgm:cxn modelId="{C4D64D00-53BD-4F41-BAAA-20B1388467C7}" type="presParOf" srcId="{B41513B7-A1CA-4E91-A1AE-9ED9C834872E}" destId="{5DF7614B-4CFB-4AFF-8923-ACD48A7A026C}" srcOrd="1" destOrd="0" presId="urn:microsoft.com/office/officeart/2009/3/layout/StepUpProcess"/>
    <dgm:cxn modelId="{3936A27F-DE38-47A8-AE21-D6AEF9513F32}" type="presParOf" srcId="{B41513B7-A1CA-4E91-A1AE-9ED9C834872E}" destId="{BD71929A-0C64-4DA0-9F5A-D5AD09673507}" srcOrd="2" destOrd="0" presId="urn:microsoft.com/office/officeart/2009/3/layout/StepUpProcess"/>
    <dgm:cxn modelId="{03A818F6-6D08-436E-AB25-07E46EC43FF9}" type="presParOf" srcId="{88C81A2F-7CC3-42CD-8252-E05220D4251F}" destId="{F38AB029-AF8B-4685-9F9D-403028E34529}" srcOrd="1" destOrd="0" presId="urn:microsoft.com/office/officeart/2009/3/layout/StepUpProcess"/>
    <dgm:cxn modelId="{156EFB43-2CE1-4C30-AB0E-F452ECA470F5}" type="presParOf" srcId="{F38AB029-AF8B-4685-9F9D-403028E34529}" destId="{477490BD-8093-4541-8C68-C19BD07E0812}" srcOrd="0" destOrd="0" presId="urn:microsoft.com/office/officeart/2009/3/layout/StepUpProcess"/>
    <dgm:cxn modelId="{F88E4BA7-3F21-4EDA-8A3C-5D0C55CAB3A0}" type="presParOf" srcId="{88C81A2F-7CC3-42CD-8252-E05220D4251F}" destId="{BE4CA49D-43BE-4F49-B11D-75F3E7BD34E9}" srcOrd="2" destOrd="0" presId="urn:microsoft.com/office/officeart/2009/3/layout/StepUpProcess"/>
    <dgm:cxn modelId="{B1CE134D-2612-401A-9CCD-F7FE5C656129}" type="presParOf" srcId="{BE4CA49D-43BE-4F49-B11D-75F3E7BD34E9}" destId="{5FF75606-B55B-4758-A45D-065A7742763D}" srcOrd="0" destOrd="0" presId="urn:microsoft.com/office/officeart/2009/3/layout/StepUpProcess"/>
    <dgm:cxn modelId="{EB656361-4BC7-4BAE-8A4B-A7AE6DF9FDC1}" type="presParOf" srcId="{BE4CA49D-43BE-4F49-B11D-75F3E7BD34E9}" destId="{965A588B-C8F3-4A78-A359-9C447F16E57D}" srcOrd="1" destOrd="0" presId="urn:microsoft.com/office/officeart/2009/3/layout/StepUpProcess"/>
    <dgm:cxn modelId="{6FB5628E-7EDA-418E-B2E3-CC8D25D5234A}" type="presParOf" srcId="{BE4CA49D-43BE-4F49-B11D-75F3E7BD34E9}" destId="{67EBECEE-C974-4F76-B138-4EDDB711A41B}" srcOrd="2" destOrd="0" presId="urn:microsoft.com/office/officeart/2009/3/layout/StepUpProcess"/>
    <dgm:cxn modelId="{0529ECBB-EE2C-489B-AEB1-D635605C1CBA}" type="presParOf" srcId="{88C81A2F-7CC3-42CD-8252-E05220D4251F}" destId="{CE008BC4-883F-4AD3-BB56-6237F0E07C8D}" srcOrd="3" destOrd="0" presId="urn:microsoft.com/office/officeart/2009/3/layout/StepUpProcess"/>
    <dgm:cxn modelId="{F4B38CF1-BC71-4A35-AEB5-BBCD0540A5AC}" type="presParOf" srcId="{CE008BC4-883F-4AD3-BB56-6237F0E07C8D}" destId="{6CD0CEA8-5D7F-4DFA-8680-70CC5E6ACBBD}" srcOrd="0" destOrd="0" presId="urn:microsoft.com/office/officeart/2009/3/layout/StepUpProcess"/>
    <dgm:cxn modelId="{BBC49DDF-2FA8-4A61-9EBA-2AE3049CA0FD}" type="presParOf" srcId="{88C81A2F-7CC3-42CD-8252-E05220D4251F}" destId="{D7099843-EFC5-4DB5-97E7-91795677FC4F}" srcOrd="4" destOrd="0" presId="urn:microsoft.com/office/officeart/2009/3/layout/StepUpProcess"/>
    <dgm:cxn modelId="{AC63BF28-4691-43AF-84FB-9317AD4AFA04}" type="presParOf" srcId="{D7099843-EFC5-4DB5-97E7-91795677FC4F}" destId="{A5504053-14B5-4FEF-A9DC-44445ADA75F5}" srcOrd="0" destOrd="0" presId="urn:microsoft.com/office/officeart/2009/3/layout/StepUpProcess"/>
    <dgm:cxn modelId="{FE6E18D5-930B-4E81-8D1E-AC1408979C05}" type="presParOf" srcId="{D7099843-EFC5-4DB5-97E7-91795677FC4F}" destId="{CEF8F543-A9F0-4F02-828E-57D059770AEE}" srcOrd="1" destOrd="0" presId="urn:microsoft.com/office/officeart/2009/3/layout/StepUpProcess"/>
    <dgm:cxn modelId="{7B954B81-CBB6-4870-B505-167CE45B7E5A}" type="presParOf" srcId="{D7099843-EFC5-4DB5-97E7-91795677FC4F}" destId="{0610772B-1E2F-4765-A2B6-7C7BF39737F1}" srcOrd="2" destOrd="0" presId="urn:microsoft.com/office/officeart/2009/3/layout/StepUpProcess"/>
    <dgm:cxn modelId="{9501E163-BBC9-4887-A5A0-F6BE3392B7BA}" type="presParOf" srcId="{88C81A2F-7CC3-42CD-8252-E05220D4251F}" destId="{1F28325B-23F5-450F-A4A6-B3EE14195DCE}" srcOrd="5" destOrd="0" presId="urn:microsoft.com/office/officeart/2009/3/layout/StepUpProcess"/>
    <dgm:cxn modelId="{BFE32043-6FBE-4301-ABD2-8B64524906D9}" type="presParOf" srcId="{1F28325B-23F5-450F-A4A6-B3EE14195DCE}" destId="{DE74A2AB-E0D9-4D89-A0C5-0B9BCB37B0BC}" srcOrd="0" destOrd="0" presId="urn:microsoft.com/office/officeart/2009/3/layout/StepUpProcess"/>
    <dgm:cxn modelId="{BE584512-9268-4382-845A-FA4357860DCD}" type="presParOf" srcId="{88C81A2F-7CC3-42CD-8252-E05220D4251F}" destId="{A2E0D181-7655-4151-8D87-C911D99E56B7}" srcOrd="6" destOrd="0" presId="urn:microsoft.com/office/officeart/2009/3/layout/StepUpProcess"/>
    <dgm:cxn modelId="{9BDFE084-A495-4A3A-B7BC-2C965FCE6A7C}" type="presParOf" srcId="{A2E0D181-7655-4151-8D87-C911D99E56B7}" destId="{11AE11DD-B046-4CA6-A639-2866C9C8A606}" srcOrd="0" destOrd="0" presId="urn:microsoft.com/office/officeart/2009/3/layout/StepUpProcess"/>
    <dgm:cxn modelId="{D4CE0CDB-F189-4484-B292-5B87FF8349B5}" type="presParOf" srcId="{A2E0D181-7655-4151-8D87-C911D99E56B7}" destId="{60B32F11-C100-406B-96D2-B458599F0D1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1C49A6-FBBC-4E1E-A573-917C6A68C4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F7B8CF-02BD-455A-8178-CD83D7A92483}">
      <dgm:prSet phldrT="[文本]"/>
      <dgm:spPr/>
      <dgm:t>
        <a:bodyPr/>
        <a:lstStyle/>
        <a:p>
          <a:r>
            <a:rPr lang="en-US" altLang="zh-CN" dirty="0" smtClean="0"/>
            <a:t>MVC4+jQuery+ORM</a:t>
          </a:r>
          <a:endParaRPr lang="zh-CN" altLang="en-US" dirty="0"/>
        </a:p>
      </dgm:t>
    </dgm:pt>
    <dgm:pt modelId="{FD502644-F4E0-449A-B8C9-44AAB290C169}" type="parTrans" cxnId="{7CE14633-D2CB-4409-97FD-2D6D506E83B6}">
      <dgm:prSet/>
      <dgm:spPr/>
      <dgm:t>
        <a:bodyPr/>
        <a:lstStyle/>
        <a:p>
          <a:endParaRPr lang="zh-CN" altLang="en-US"/>
        </a:p>
      </dgm:t>
    </dgm:pt>
    <dgm:pt modelId="{DD92AB14-9C76-4BC9-9436-CE70F90614ED}" type="sibTrans" cxnId="{7CE14633-D2CB-4409-97FD-2D6D506E83B6}">
      <dgm:prSet/>
      <dgm:spPr/>
      <dgm:t>
        <a:bodyPr/>
        <a:lstStyle/>
        <a:p>
          <a:endParaRPr lang="zh-CN" altLang="en-US"/>
        </a:p>
      </dgm:t>
    </dgm:pt>
    <dgm:pt modelId="{BAEF092B-8F3E-4937-9D0C-F4FDB83FF1AF}">
      <dgm:prSet phldrT="[文本]"/>
      <dgm:spPr/>
      <dgm:t>
        <a:bodyPr/>
        <a:lstStyle/>
        <a:p>
          <a:r>
            <a:rPr lang="zh-CN" altLang="en-US" dirty="0" smtClean="0"/>
            <a:t>之后改造成 </a:t>
          </a:r>
          <a:r>
            <a:rPr lang="en-US" altLang="zh-CN" dirty="0" err="1" smtClean="0"/>
            <a:t>BootStrap</a:t>
          </a:r>
          <a:endParaRPr lang="zh-CN" altLang="en-US" dirty="0"/>
        </a:p>
      </dgm:t>
    </dgm:pt>
    <dgm:pt modelId="{54AE3A5D-024C-45F2-934F-86BF41CDDF26}" type="parTrans" cxnId="{DC77AB7B-1A45-42AD-AD69-55F696215CD3}">
      <dgm:prSet/>
      <dgm:spPr/>
      <dgm:t>
        <a:bodyPr/>
        <a:lstStyle/>
        <a:p>
          <a:endParaRPr lang="zh-CN" altLang="en-US"/>
        </a:p>
      </dgm:t>
    </dgm:pt>
    <dgm:pt modelId="{8F24F390-5DC5-4431-8765-331B9FBD08BB}" type="sibTrans" cxnId="{DC77AB7B-1A45-42AD-AD69-55F696215CD3}">
      <dgm:prSet/>
      <dgm:spPr/>
      <dgm:t>
        <a:bodyPr/>
        <a:lstStyle/>
        <a:p>
          <a:endParaRPr lang="zh-CN" altLang="en-US"/>
        </a:p>
      </dgm:t>
    </dgm:pt>
    <dgm:pt modelId="{4298D59F-1D29-4831-9A46-B11698C6AD14}">
      <dgm:prSet phldrT="[文本]"/>
      <dgm:spPr/>
      <dgm:t>
        <a:bodyPr/>
        <a:lstStyle/>
        <a:p>
          <a:r>
            <a:rPr lang="zh-CN" altLang="en-US" dirty="0" smtClean="0"/>
            <a:t>打印，调用</a:t>
          </a:r>
          <a:r>
            <a:rPr lang="en-US" altLang="zh-CN" dirty="0" smtClean="0"/>
            <a:t>Excel </a:t>
          </a:r>
          <a:r>
            <a:rPr lang="zh-CN" altLang="en-US" dirty="0" smtClean="0"/>
            <a:t>的打印。调整</a:t>
          </a:r>
          <a:r>
            <a:rPr lang="en-US" altLang="zh-CN" dirty="0" smtClean="0"/>
            <a:t>IE</a:t>
          </a:r>
          <a:r>
            <a:rPr lang="zh-CN" altLang="en-US" dirty="0" smtClean="0"/>
            <a:t>权限。</a:t>
          </a:r>
          <a:endParaRPr lang="zh-CN" altLang="en-US" dirty="0"/>
        </a:p>
      </dgm:t>
    </dgm:pt>
    <dgm:pt modelId="{2FA9565D-55BD-4AB1-9008-E737C80D7B20}" type="parTrans" cxnId="{59A86B4C-2CB1-4ED7-B526-F7E062155D82}">
      <dgm:prSet/>
      <dgm:spPr/>
      <dgm:t>
        <a:bodyPr/>
        <a:lstStyle/>
        <a:p>
          <a:endParaRPr lang="zh-CN" altLang="en-US"/>
        </a:p>
      </dgm:t>
    </dgm:pt>
    <dgm:pt modelId="{97105BAC-D05D-4489-BDCB-984ED958A207}" type="sibTrans" cxnId="{59A86B4C-2CB1-4ED7-B526-F7E062155D82}">
      <dgm:prSet/>
      <dgm:spPr/>
      <dgm:t>
        <a:bodyPr/>
        <a:lstStyle/>
        <a:p>
          <a:endParaRPr lang="zh-CN" altLang="en-US"/>
        </a:p>
      </dgm:t>
    </dgm:pt>
    <dgm:pt modelId="{1972AD4B-3F26-4113-B59C-BF0976C99085}">
      <dgm:prSet phldrT="[文本]"/>
      <dgm:spPr/>
      <dgm:t>
        <a:bodyPr/>
        <a:lstStyle/>
        <a:p>
          <a:r>
            <a:rPr lang="zh-CN" altLang="en-US" dirty="0" smtClean="0"/>
            <a:t>基于统一工作流管理（</a:t>
          </a:r>
          <a:r>
            <a:rPr lang="en-US" altLang="zh-CN" dirty="0" smtClean="0"/>
            <a:t>WF4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3419DFC-4483-47EB-9A45-14E29B469E4C}" type="parTrans" cxnId="{CB5002E0-B032-4D6A-BC2C-591F02DF3959}">
      <dgm:prSet/>
      <dgm:spPr/>
      <dgm:t>
        <a:bodyPr/>
        <a:lstStyle/>
        <a:p>
          <a:endParaRPr lang="zh-CN" altLang="en-US"/>
        </a:p>
      </dgm:t>
    </dgm:pt>
    <dgm:pt modelId="{84D05099-47C7-4032-9BD7-891449AC08C1}" type="sibTrans" cxnId="{CB5002E0-B032-4D6A-BC2C-591F02DF3959}">
      <dgm:prSet/>
      <dgm:spPr/>
      <dgm:t>
        <a:bodyPr/>
        <a:lstStyle/>
        <a:p>
          <a:endParaRPr lang="zh-CN" altLang="en-US"/>
        </a:p>
      </dgm:t>
    </dgm:pt>
    <dgm:pt modelId="{4449879A-8F46-4EFF-9830-3DDF75BC33C8}" type="pres">
      <dgm:prSet presAssocID="{E91C49A6-FBBC-4E1E-A573-917C6A68C4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F26E8C-BFEF-4002-A0E3-F595574DB57C}" type="pres">
      <dgm:prSet presAssocID="{E91C49A6-FBBC-4E1E-A573-917C6A68C4E8}" presName="Name1" presStyleCnt="0"/>
      <dgm:spPr/>
    </dgm:pt>
    <dgm:pt modelId="{F5F04662-2E47-4DC2-A2A8-12042D56EE29}" type="pres">
      <dgm:prSet presAssocID="{E91C49A6-FBBC-4E1E-A573-917C6A68C4E8}" presName="cycle" presStyleCnt="0"/>
      <dgm:spPr/>
    </dgm:pt>
    <dgm:pt modelId="{0A821515-8230-4FAA-93D9-8A029AE5E241}" type="pres">
      <dgm:prSet presAssocID="{E91C49A6-FBBC-4E1E-A573-917C6A68C4E8}" presName="srcNode" presStyleLbl="node1" presStyleIdx="0" presStyleCnt="4"/>
      <dgm:spPr/>
    </dgm:pt>
    <dgm:pt modelId="{AF145A48-6D13-43BC-BA8F-116290CFC5CC}" type="pres">
      <dgm:prSet presAssocID="{E91C49A6-FBBC-4E1E-A573-917C6A68C4E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DFE8BDC-7684-4CE5-899B-9F0815586BC7}" type="pres">
      <dgm:prSet presAssocID="{E91C49A6-FBBC-4E1E-A573-917C6A68C4E8}" presName="extraNode" presStyleLbl="node1" presStyleIdx="0" presStyleCnt="4"/>
      <dgm:spPr/>
    </dgm:pt>
    <dgm:pt modelId="{E215FB45-F705-484F-A8FC-9068A3BB8459}" type="pres">
      <dgm:prSet presAssocID="{E91C49A6-FBBC-4E1E-A573-917C6A68C4E8}" presName="dstNode" presStyleLbl="node1" presStyleIdx="0" presStyleCnt="4"/>
      <dgm:spPr/>
    </dgm:pt>
    <dgm:pt modelId="{60002BD9-B211-4D7E-AA79-48881FC3A4C8}" type="pres">
      <dgm:prSet presAssocID="{D0F7B8CF-02BD-455A-8178-CD83D7A9248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F5C75-3185-4840-959D-DC3116086DA4}" type="pres">
      <dgm:prSet presAssocID="{D0F7B8CF-02BD-455A-8178-CD83D7A92483}" presName="accent_1" presStyleCnt="0"/>
      <dgm:spPr/>
    </dgm:pt>
    <dgm:pt modelId="{7026C35A-9569-4B0E-BE70-B05019D03600}" type="pres">
      <dgm:prSet presAssocID="{D0F7B8CF-02BD-455A-8178-CD83D7A92483}" presName="accentRepeatNode" presStyleLbl="solidFgAcc1" presStyleIdx="0" presStyleCnt="4"/>
      <dgm:spPr/>
    </dgm:pt>
    <dgm:pt modelId="{E348C1A2-7EB3-4271-B724-96BFB956BFDD}" type="pres">
      <dgm:prSet presAssocID="{BAEF092B-8F3E-4937-9D0C-F4FDB83FF1A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496B4-0383-4DF8-808D-7BC9451A36F9}" type="pres">
      <dgm:prSet presAssocID="{BAEF092B-8F3E-4937-9D0C-F4FDB83FF1AF}" presName="accent_2" presStyleCnt="0"/>
      <dgm:spPr/>
    </dgm:pt>
    <dgm:pt modelId="{5E7410D5-B625-465D-A30F-487DF7EC5A47}" type="pres">
      <dgm:prSet presAssocID="{BAEF092B-8F3E-4937-9D0C-F4FDB83FF1AF}" presName="accentRepeatNode" presStyleLbl="solidFgAcc1" presStyleIdx="1" presStyleCnt="4"/>
      <dgm:spPr/>
    </dgm:pt>
    <dgm:pt modelId="{7DEC5680-D8BA-4654-AE7F-FBBAE6A7E80E}" type="pres">
      <dgm:prSet presAssocID="{1972AD4B-3F26-4113-B59C-BF0976C9908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7B83D5-434F-4ECC-A9B3-AF92A51A9A46}" type="pres">
      <dgm:prSet presAssocID="{1972AD4B-3F26-4113-B59C-BF0976C99085}" presName="accent_3" presStyleCnt="0"/>
      <dgm:spPr/>
    </dgm:pt>
    <dgm:pt modelId="{7BFAFF85-B971-4B55-A668-CFF4D596AD09}" type="pres">
      <dgm:prSet presAssocID="{1972AD4B-3F26-4113-B59C-BF0976C99085}" presName="accentRepeatNode" presStyleLbl="solidFgAcc1" presStyleIdx="2" presStyleCnt="4"/>
      <dgm:spPr/>
    </dgm:pt>
    <dgm:pt modelId="{ED33B57A-446A-4C08-A926-FC7CA08F1FB3}" type="pres">
      <dgm:prSet presAssocID="{4298D59F-1D29-4831-9A46-B11698C6AD1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2F766E-2C8C-4749-AF87-D7E713FA9833}" type="pres">
      <dgm:prSet presAssocID="{4298D59F-1D29-4831-9A46-B11698C6AD14}" presName="accent_4" presStyleCnt="0"/>
      <dgm:spPr/>
    </dgm:pt>
    <dgm:pt modelId="{BB8F4B56-8B43-450E-9976-B438F4C001EF}" type="pres">
      <dgm:prSet presAssocID="{4298D59F-1D29-4831-9A46-B11698C6AD14}" presName="accentRepeatNode" presStyleLbl="solidFgAcc1" presStyleIdx="3" presStyleCnt="4"/>
      <dgm:spPr/>
    </dgm:pt>
  </dgm:ptLst>
  <dgm:cxnLst>
    <dgm:cxn modelId="{DC77AB7B-1A45-42AD-AD69-55F696215CD3}" srcId="{E91C49A6-FBBC-4E1E-A573-917C6A68C4E8}" destId="{BAEF092B-8F3E-4937-9D0C-F4FDB83FF1AF}" srcOrd="1" destOrd="0" parTransId="{54AE3A5D-024C-45F2-934F-86BF41CDDF26}" sibTransId="{8F24F390-5DC5-4431-8765-331B9FBD08BB}"/>
    <dgm:cxn modelId="{8CD5655B-7C52-42DF-9E8B-C2423A337A04}" type="presOf" srcId="{4298D59F-1D29-4831-9A46-B11698C6AD14}" destId="{ED33B57A-446A-4C08-A926-FC7CA08F1FB3}" srcOrd="0" destOrd="0" presId="urn:microsoft.com/office/officeart/2008/layout/VerticalCurvedList"/>
    <dgm:cxn modelId="{F8F9A90A-5FC5-4B8C-9549-738DAB1C1EB8}" type="presOf" srcId="{D0F7B8CF-02BD-455A-8178-CD83D7A92483}" destId="{60002BD9-B211-4D7E-AA79-48881FC3A4C8}" srcOrd="0" destOrd="0" presId="urn:microsoft.com/office/officeart/2008/layout/VerticalCurvedList"/>
    <dgm:cxn modelId="{C0498778-F00C-46C5-A986-64145C9C2A75}" type="presOf" srcId="{DD92AB14-9C76-4BC9-9436-CE70F90614ED}" destId="{AF145A48-6D13-43BC-BA8F-116290CFC5CC}" srcOrd="0" destOrd="0" presId="urn:microsoft.com/office/officeart/2008/layout/VerticalCurvedList"/>
    <dgm:cxn modelId="{32187836-0417-46C6-AB14-3E5E8EAF88C8}" type="presOf" srcId="{E91C49A6-FBBC-4E1E-A573-917C6A68C4E8}" destId="{4449879A-8F46-4EFF-9830-3DDF75BC33C8}" srcOrd="0" destOrd="0" presId="urn:microsoft.com/office/officeart/2008/layout/VerticalCurvedList"/>
    <dgm:cxn modelId="{7CE14633-D2CB-4409-97FD-2D6D506E83B6}" srcId="{E91C49A6-FBBC-4E1E-A573-917C6A68C4E8}" destId="{D0F7B8CF-02BD-455A-8178-CD83D7A92483}" srcOrd="0" destOrd="0" parTransId="{FD502644-F4E0-449A-B8C9-44AAB290C169}" sibTransId="{DD92AB14-9C76-4BC9-9436-CE70F90614ED}"/>
    <dgm:cxn modelId="{CB5002E0-B032-4D6A-BC2C-591F02DF3959}" srcId="{E91C49A6-FBBC-4E1E-A573-917C6A68C4E8}" destId="{1972AD4B-3F26-4113-B59C-BF0976C99085}" srcOrd="2" destOrd="0" parTransId="{43419DFC-4483-47EB-9A45-14E29B469E4C}" sibTransId="{84D05099-47C7-4032-9BD7-891449AC08C1}"/>
    <dgm:cxn modelId="{CA7F86CF-C8F9-402E-9215-025C2BDA8297}" type="presOf" srcId="{BAEF092B-8F3E-4937-9D0C-F4FDB83FF1AF}" destId="{E348C1A2-7EB3-4271-B724-96BFB956BFDD}" srcOrd="0" destOrd="0" presId="urn:microsoft.com/office/officeart/2008/layout/VerticalCurvedList"/>
    <dgm:cxn modelId="{266E4E63-A423-4552-8C48-5670FBA16ADB}" type="presOf" srcId="{1972AD4B-3F26-4113-B59C-BF0976C99085}" destId="{7DEC5680-D8BA-4654-AE7F-FBBAE6A7E80E}" srcOrd="0" destOrd="0" presId="urn:microsoft.com/office/officeart/2008/layout/VerticalCurvedList"/>
    <dgm:cxn modelId="{59A86B4C-2CB1-4ED7-B526-F7E062155D82}" srcId="{E91C49A6-FBBC-4E1E-A573-917C6A68C4E8}" destId="{4298D59F-1D29-4831-9A46-B11698C6AD14}" srcOrd="3" destOrd="0" parTransId="{2FA9565D-55BD-4AB1-9008-E737C80D7B20}" sibTransId="{97105BAC-D05D-4489-BDCB-984ED958A207}"/>
    <dgm:cxn modelId="{3DA697F7-F404-4CC9-AA3E-C92076060A40}" type="presParOf" srcId="{4449879A-8F46-4EFF-9830-3DDF75BC33C8}" destId="{7DF26E8C-BFEF-4002-A0E3-F595574DB57C}" srcOrd="0" destOrd="0" presId="urn:microsoft.com/office/officeart/2008/layout/VerticalCurvedList"/>
    <dgm:cxn modelId="{E7D7D5AF-6F8D-419D-AEF4-E5A86C29C622}" type="presParOf" srcId="{7DF26E8C-BFEF-4002-A0E3-F595574DB57C}" destId="{F5F04662-2E47-4DC2-A2A8-12042D56EE29}" srcOrd="0" destOrd="0" presId="urn:microsoft.com/office/officeart/2008/layout/VerticalCurvedList"/>
    <dgm:cxn modelId="{5C7032E8-2554-4802-8CA5-AE7D9B9AEC1E}" type="presParOf" srcId="{F5F04662-2E47-4DC2-A2A8-12042D56EE29}" destId="{0A821515-8230-4FAA-93D9-8A029AE5E241}" srcOrd="0" destOrd="0" presId="urn:microsoft.com/office/officeart/2008/layout/VerticalCurvedList"/>
    <dgm:cxn modelId="{AA5020CD-05BA-4D18-80B7-51313C3A2A73}" type="presParOf" srcId="{F5F04662-2E47-4DC2-A2A8-12042D56EE29}" destId="{AF145A48-6D13-43BC-BA8F-116290CFC5CC}" srcOrd="1" destOrd="0" presId="urn:microsoft.com/office/officeart/2008/layout/VerticalCurvedList"/>
    <dgm:cxn modelId="{5BC82D80-FEE2-4B19-859A-9B4B34BD7C40}" type="presParOf" srcId="{F5F04662-2E47-4DC2-A2A8-12042D56EE29}" destId="{9DFE8BDC-7684-4CE5-899B-9F0815586BC7}" srcOrd="2" destOrd="0" presId="urn:microsoft.com/office/officeart/2008/layout/VerticalCurvedList"/>
    <dgm:cxn modelId="{E386BB22-135A-44D7-B23B-613489EF7DAE}" type="presParOf" srcId="{F5F04662-2E47-4DC2-A2A8-12042D56EE29}" destId="{E215FB45-F705-484F-A8FC-9068A3BB8459}" srcOrd="3" destOrd="0" presId="urn:microsoft.com/office/officeart/2008/layout/VerticalCurvedList"/>
    <dgm:cxn modelId="{511F77B2-0143-426F-B323-0DA1A033FF5C}" type="presParOf" srcId="{7DF26E8C-BFEF-4002-A0E3-F595574DB57C}" destId="{60002BD9-B211-4D7E-AA79-48881FC3A4C8}" srcOrd="1" destOrd="0" presId="urn:microsoft.com/office/officeart/2008/layout/VerticalCurvedList"/>
    <dgm:cxn modelId="{FE62D41D-FCC8-4832-AFC2-864EB4805DEF}" type="presParOf" srcId="{7DF26E8C-BFEF-4002-A0E3-F595574DB57C}" destId="{104F5C75-3185-4840-959D-DC3116086DA4}" srcOrd="2" destOrd="0" presId="urn:microsoft.com/office/officeart/2008/layout/VerticalCurvedList"/>
    <dgm:cxn modelId="{2B59BBA5-5CCE-4554-8F33-4EFE15EC2BF4}" type="presParOf" srcId="{104F5C75-3185-4840-959D-DC3116086DA4}" destId="{7026C35A-9569-4B0E-BE70-B05019D03600}" srcOrd="0" destOrd="0" presId="urn:microsoft.com/office/officeart/2008/layout/VerticalCurvedList"/>
    <dgm:cxn modelId="{A62CD5DE-E34A-412E-A29A-17BFAB8599F6}" type="presParOf" srcId="{7DF26E8C-BFEF-4002-A0E3-F595574DB57C}" destId="{E348C1A2-7EB3-4271-B724-96BFB956BFDD}" srcOrd="3" destOrd="0" presId="urn:microsoft.com/office/officeart/2008/layout/VerticalCurvedList"/>
    <dgm:cxn modelId="{F8EB3225-D30B-4019-90A5-5A70387FCF6A}" type="presParOf" srcId="{7DF26E8C-BFEF-4002-A0E3-F595574DB57C}" destId="{8EC496B4-0383-4DF8-808D-7BC9451A36F9}" srcOrd="4" destOrd="0" presId="urn:microsoft.com/office/officeart/2008/layout/VerticalCurvedList"/>
    <dgm:cxn modelId="{A0021FD8-E9EA-4CEC-858D-56D13F4F4579}" type="presParOf" srcId="{8EC496B4-0383-4DF8-808D-7BC9451A36F9}" destId="{5E7410D5-B625-465D-A30F-487DF7EC5A47}" srcOrd="0" destOrd="0" presId="urn:microsoft.com/office/officeart/2008/layout/VerticalCurvedList"/>
    <dgm:cxn modelId="{23262A72-B600-4A7C-8694-77F248FED14D}" type="presParOf" srcId="{7DF26E8C-BFEF-4002-A0E3-F595574DB57C}" destId="{7DEC5680-D8BA-4654-AE7F-FBBAE6A7E80E}" srcOrd="5" destOrd="0" presId="urn:microsoft.com/office/officeart/2008/layout/VerticalCurvedList"/>
    <dgm:cxn modelId="{4BE6B9DA-BB61-4AED-B9D0-DB5E802953C0}" type="presParOf" srcId="{7DF26E8C-BFEF-4002-A0E3-F595574DB57C}" destId="{827B83D5-434F-4ECC-A9B3-AF92A51A9A46}" srcOrd="6" destOrd="0" presId="urn:microsoft.com/office/officeart/2008/layout/VerticalCurvedList"/>
    <dgm:cxn modelId="{A139E7A1-2446-4A0A-9053-FA15D1956A3E}" type="presParOf" srcId="{827B83D5-434F-4ECC-A9B3-AF92A51A9A46}" destId="{7BFAFF85-B971-4B55-A668-CFF4D596AD09}" srcOrd="0" destOrd="0" presId="urn:microsoft.com/office/officeart/2008/layout/VerticalCurvedList"/>
    <dgm:cxn modelId="{6FC981B2-B567-43E1-B3F2-C5E5D518575A}" type="presParOf" srcId="{7DF26E8C-BFEF-4002-A0E3-F595574DB57C}" destId="{ED33B57A-446A-4C08-A926-FC7CA08F1FB3}" srcOrd="7" destOrd="0" presId="urn:microsoft.com/office/officeart/2008/layout/VerticalCurvedList"/>
    <dgm:cxn modelId="{CF5FFC6F-3B23-4F22-A9D7-AADA8930CBD3}" type="presParOf" srcId="{7DF26E8C-BFEF-4002-A0E3-F595574DB57C}" destId="{5F2F766E-2C8C-4749-AF87-D7E713FA9833}" srcOrd="8" destOrd="0" presId="urn:microsoft.com/office/officeart/2008/layout/VerticalCurvedList"/>
    <dgm:cxn modelId="{BE2C9EB8-7BE4-4CF7-AAAA-A388A7A196AA}" type="presParOf" srcId="{5F2F766E-2C8C-4749-AF87-D7E713FA9833}" destId="{BB8F4B56-8B43-450E-9976-B438F4C001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46D2E-F6E0-48E8-80D2-906C6A9DA6D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C5AEB9-29EC-496A-ABCE-02818C14FE4D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1DAFC3EC-3BD1-4524-A017-CF150AEA2A56}" type="parTrans" cxnId="{6CED0B67-A67C-4E5D-9799-804189D0E2EA}">
      <dgm:prSet/>
      <dgm:spPr/>
      <dgm:t>
        <a:bodyPr/>
        <a:lstStyle/>
        <a:p>
          <a:endParaRPr lang="zh-CN" altLang="en-US"/>
        </a:p>
      </dgm:t>
    </dgm:pt>
    <dgm:pt modelId="{96C108FC-1837-4CFF-B41C-C81341986BD4}" type="sibTrans" cxnId="{6CED0B67-A67C-4E5D-9799-804189D0E2EA}">
      <dgm:prSet/>
      <dgm:spPr/>
      <dgm:t>
        <a:bodyPr/>
        <a:lstStyle/>
        <a:p>
          <a:endParaRPr lang="zh-CN" altLang="en-US"/>
        </a:p>
      </dgm:t>
    </dgm:pt>
    <dgm:pt modelId="{03D2DF36-E1E8-47F7-BD29-A16FDAA54C13}">
      <dgm:prSet phldrT="[文本]"/>
      <dgm:spPr/>
      <dgm:t>
        <a:bodyPr/>
        <a:lstStyle/>
        <a:p>
          <a:r>
            <a:rPr lang="zh-CN" altLang="en-US" dirty="0" smtClean="0"/>
            <a:t>客户管理</a:t>
          </a:r>
          <a:endParaRPr lang="zh-CN" altLang="en-US" dirty="0"/>
        </a:p>
      </dgm:t>
    </dgm:pt>
    <dgm:pt modelId="{AC3FE0D1-7CC9-4E1F-A9FE-26E9B8D56BE1}" type="parTrans" cxnId="{6A092AF8-A45D-4454-BC48-1802860658A3}">
      <dgm:prSet/>
      <dgm:spPr/>
      <dgm:t>
        <a:bodyPr/>
        <a:lstStyle/>
        <a:p>
          <a:endParaRPr lang="zh-CN" altLang="en-US"/>
        </a:p>
      </dgm:t>
    </dgm:pt>
    <dgm:pt modelId="{A8BFEE54-7273-4652-AF74-C2603CBAD6D0}" type="sibTrans" cxnId="{6A092AF8-A45D-4454-BC48-1802860658A3}">
      <dgm:prSet/>
      <dgm:spPr/>
      <dgm:t>
        <a:bodyPr/>
        <a:lstStyle/>
        <a:p>
          <a:endParaRPr lang="zh-CN" altLang="en-US"/>
        </a:p>
      </dgm:t>
    </dgm:pt>
    <dgm:pt modelId="{2801581D-F094-4800-8C3B-72AFD2C0D0D2}">
      <dgm:prSet phldrT="[文本]"/>
      <dgm:spPr/>
      <dgm:t>
        <a:bodyPr/>
        <a:lstStyle/>
        <a:p>
          <a:r>
            <a:rPr lang="zh-CN" altLang="en-US" dirty="0" smtClean="0"/>
            <a:t>用户分析</a:t>
          </a:r>
          <a:endParaRPr lang="zh-CN" altLang="en-US" dirty="0"/>
        </a:p>
      </dgm:t>
    </dgm:pt>
    <dgm:pt modelId="{419EB18C-7C73-4994-8608-E43C2F0AE64A}" type="parTrans" cxnId="{7A633370-21B3-4570-B544-27DD8385F705}">
      <dgm:prSet/>
      <dgm:spPr/>
      <dgm:t>
        <a:bodyPr/>
        <a:lstStyle/>
        <a:p>
          <a:endParaRPr lang="zh-CN" altLang="en-US"/>
        </a:p>
      </dgm:t>
    </dgm:pt>
    <dgm:pt modelId="{89D56AA0-562F-4E71-A04C-DFFC379E9655}" type="sibTrans" cxnId="{7A633370-21B3-4570-B544-27DD8385F705}">
      <dgm:prSet/>
      <dgm:spPr/>
      <dgm:t>
        <a:bodyPr/>
        <a:lstStyle/>
        <a:p>
          <a:endParaRPr lang="zh-CN" altLang="en-US"/>
        </a:p>
      </dgm:t>
    </dgm:pt>
    <dgm:pt modelId="{888F0736-9323-407D-B949-A0977CE422E1}" type="pres">
      <dgm:prSet presAssocID="{84D46D2E-F6E0-48E8-80D2-906C6A9DA6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331D33-D77C-41BD-BECE-BD47A1B71FE6}" type="pres">
      <dgm:prSet presAssocID="{85C5AEB9-29EC-496A-ABCE-02818C14FE4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4BCC7A0-ADF0-4C0D-915B-D54477D94CCD}" type="pres">
      <dgm:prSet presAssocID="{03D2DF36-E1E8-47F7-BD29-A16FDAA54C1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26C4A-B0E5-41DF-A0C8-E4D26A6BBE1A}" type="pres">
      <dgm:prSet presAssocID="{03D2DF36-E1E8-47F7-BD29-A16FDAA54C13}" presName="dummy" presStyleCnt="0"/>
      <dgm:spPr/>
    </dgm:pt>
    <dgm:pt modelId="{1EDBC72B-6B5F-4A84-97C1-DF67E209A8C5}" type="pres">
      <dgm:prSet presAssocID="{A8BFEE54-7273-4652-AF74-C2603CBAD6D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760A21E-2A49-4961-B1C3-C438363CF98A}" type="pres">
      <dgm:prSet presAssocID="{2801581D-F094-4800-8C3B-72AFD2C0D0D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D4AEF-1536-4F16-9C86-D30ADD8A5817}" type="pres">
      <dgm:prSet presAssocID="{2801581D-F094-4800-8C3B-72AFD2C0D0D2}" presName="dummy" presStyleCnt="0"/>
      <dgm:spPr/>
    </dgm:pt>
    <dgm:pt modelId="{BC005677-DCF3-47D0-B38F-9FBED41C7AE2}" type="pres">
      <dgm:prSet presAssocID="{89D56AA0-562F-4E71-A04C-DFFC379E9655}" presName="sibTrans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8FE768D6-5195-4B71-8A78-BD7A2F78999B}" type="presOf" srcId="{84D46D2E-F6E0-48E8-80D2-906C6A9DA6D5}" destId="{888F0736-9323-407D-B949-A0977CE422E1}" srcOrd="0" destOrd="0" presId="urn:microsoft.com/office/officeart/2005/8/layout/radial6"/>
    <dgm:cxn modelId="{572CA651-50DC-46EF-9E3B-B4A00D781F94}" type="presOf" srcId="{03D2DF36-E1E8-47F7-BD29-A16FDAA54C13}" destId="{94BCC7A0-ADF0-4C0D-915B-D54477D94CCD}" srcOrd="0" destOrd="0" presId="urn:microsoft.com/office/officeart/2005/8/layout/radial6"/>
    <dgm:cxn modelId="{A40B6C9B-9CFC-4B0A-B19A-6A82FD2F009C}" type="presOf" srcId="{A8BFEE54-7273-4652-AF74-C2603CBAD6D0}" destId="{1EDBC72B-6B5F-4A84-97C1-DF67E209A8C5}" srcOrd="0" destOrd="0" presId="urn:microsoft.com/office/officeart/2005/8/layout/radial6"/>
    <dgm:cxn modelId="{3A67023F-67DE-42D1-A606-E46623C499CA}" type="presOf" srcId="{89D56AA0-562F-4E71-A04C-DFFC379E9655}" destId="{BC005677-DCF3-47D0-B38F-9FBED41C7AE2}" srcOrd="0" destOrd="0" presId="urn:microsoft.com/office/officeart/2005/8/layout/radial6"/>
    <dgm:cxn modelId="{2DFFF8F2-CDEB-4821-A4FB-A82B281F219E}" type="presOf" srcId="{85C5AEB9-29EC-496A-ABCE-02818C14FE4D}" destId="{50331D33-D77C-41BD-BECE-BD47A1B71FE6}" srcOrd="0" destOrd="0" presId="urn:microsoft.com/office/officeart/2005/8/layout/radial6"/>
    <dgm:cxn modelId="{12C2CD3A-1BD1-4906-9082-531D659A7F1F}" type="presOf" srcId="{2801581D-F094-4800-8C3B-72AFD2C0D0D2}" destId="{A760A21E-2A49-4961-B1C3-C438363CF98A}" srcOrd="0" destOrd="0" presId="urn:microsoft.com/office/officeart/2005/8/layout/radial6"/>
    <dgm:cxn modelId="{7A633370-21B3-4570-B544-27DD8385F705}" srcId="{85C5AEB9-29EC-496A-ABCE-02818C14FE4D}" destId="{2801581D-F094-4800-8C3B-72AFD2C0D0D2}" srcOrd="1" destOrd="0" parTransId="{419EB18C-7C73-4994-8608-E43C2F0AE64A}" sibTransId="{89D56AA0-562F-4E71-A04C-DFFC379E9655}"/>
    <dgm:cxn modelId="{6CED0B67-A67C-4E5D-9799-804189D0E2EA}" srcId="{84D46D2E-F6E0-48E8-80D2-906C6A9DA6D5}" destId="{85C5AEB9-29EC-496A-ABCE-02818C14FE4D}" srcOrd="0" destOrd="0" parTransId="{1DAFC3EC-3BD1-4524-A017-CF150AEA2A56}" sibTransId="{96C108FC-1837-4CFF-B41C-C81341986BD4}"/>
    <dgm:cxn modelId="{6A092AF8-A45D-4454-BC48-1802860658A3}" srcId="{85C5AEB9-29EC-496A-ABCE-02818C14FE4D}" destId="{03D2DF36-E1E8-47F7-BD29-A16FDAA54C13}" srcOrd="0" destOrd="0" parTransId="{AC3FE0D1-7CC9-4E1F-A9FE-26E9B8D56BE1}" sibTransId="{A8BFEE54-7273-4652-AF74-C2603CBAD6D0}"/>
    <dgm:cxn modelId="{B408B65E-05FD-4FD4-91AD-5D6DCE66072E}" type="presParOf" srcId="{888F0736-9323-407D-B949-A0977CE422E1}" destId="{50331D33-D77C-41BD-BECE-BD47A1B71FE6}" srcOrd="0" destOrd="0" presId="urn:microsoft.com/office/officeart/2005/8/layout/radial6"/>
    <dgm:cxn modelId="{ECF311CE-4BE1-4FEB-89BE-C9993395ADA3}" type="presParOf" srcId="{888F0736-9323-407D-B949-A0977CE422E1}" destId="{94BCC7A0-ADF0-4C0D-915B-D54477D94CCD}" srcOrd="1" destOrd="0" presId="urn:microsoft.com/office/officeart/2005/8/layout/radial6"/>
    <dgm:cxn modelId="{11C40EBC-8303-4D26-B352-C3F266B62C70}" type="presParOf" srcId="{888F0736-9323-407D-B949-A0977CE422E1}" destId="{41226C4A-B0E5-41DF-A0C8-E4D26A6BBE1A}" srcOrd="2" destOrd="0" presId="urn:microsoft.com/office/officeart/2005/8/layout/radial6"/>
    <dgm:cxn modelId="{80F0F56D-049F-40AD-9A4C-80FC80486C02}" type="presParOf" srcId="{888F0736-9323-407D-B949-A0977CE422E1}" destId="{1EDBC72B-6B5F-4A84-97C1-DF67E209A8C5}" srcOrd="3" destOrd="0" presId="urn:microsoft.com/office/officeart/2005/8/layout/radial6"/>
    <dgm:cxn modelId="{12CAB071-ABE5-47B8-80E6-30946107CB92}" type="presParOf" srcId="{888F0736-9323-407D-B949-A0977CE422E1}" destId="{A760A21E-2A49-4961-B1C3-C438363CF98A}" srcOrd="4" destOrd="0" presId="urn:microsoft.com/office/officeart/2005/8/layout/radial6"/>
    <dgm:cxn modelId="{2C28DE17-41F4-4DA6-87C7-F7AFB7478F52}" type="presParOf" srcId="{888F0736-9323-407D-B949-A0977CE422E1}" destId="{917D4AEF-1536-4F16-9C86-D30ADD8A5817}" srcOrd="5" destOrd="0" presId="urn:microsoft.com/office/officeart/2005/8/layout/radial6"/>
    <dgm:cxn modelId="{059D504C-6EAE-44D7-9A8F-5517BEC71E4F}" type="presParOf" srcId="{888F0736-9323-407D-B949-A0977CE422E1}" destId="{BC005677-DCF3-47D0-B38F-9FBED41C7AE2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A2C65-DC38-406B-AC7E-2EB8BC92009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2DF10C-4FC0-46B4-AD5C-2AD46EE453BB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运营平台</a:t>
          </a:r>
          <a:endParaRPr lang="zh-CN" altLang="en-US" dirty="0"/>
        </a:p>
      </dgm:t>
    </dgm:pt>
    <dgm:pt modelId="{3C323D28-47D1-4CB4-A716-5D4C361E722C}" type="parTrans" cxnId="{0573F41E-EC2D-4A49-82A9-6987DC1195AF}">
      <dgm:prSet/>
      <dgm:spPr/>
      <dgm:t>
        <a:bodyPr/>
        <a:lstStyle/>
        <a:p>
          <a:endParaRPr lang="zh-CN" altLang="en-US"/>
        </a:p>
      </dgm:t>
    </dgm:pt>
    <dgm:pt modelId="{9FC2433A-63C6-466F-BCED-CE20B8D253E6}" type="sibTrans" cxnId="{0573F41E-EC2D-4A49-82A9-6987DC1195AF}">
      <dgm:prSet/>
      <dgm:spPr/>
      <dgm:t>
        <a:bodyPr/>
        <a:lstStyle/>
        <a:p>
          <a:endParaRPr lang="zh-CN" altLang="en-US"/>
        </a:p>
      </dgm:t>
    </dgm:pt>
    <dgm:pt modelId="{71C6E150-B674-4E33-AD80-B5FBC9AF818E}" type="pres">
      <dgm:prSet presAssocID="{F66A2C65-DC38-406B-AC7E-2EB8BC9200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65F863-2725-4DB4-976E-907365206702}" type="pres">
      <dgm:prSet presAssocID="{DE2DF10C-4FC0-46B4-AD5C-2AD46EE453BB}" presName="centerShape" presStyleLbl="node0" presStyleIdx="0" presStyleCnt="1" custLinFactNeighborX="3836" custLinFactNeighborY="-190"/>
      <dgm:spPr/>
      <dgm:t>
        <a:bodyPr/>
        <a:lstStyle/>
        <a:p>
          <a:endParaRPr lang="zh-CN" altLang="en-US"/>
        </a:p>
      </dgm:t>
    </dgm:pt>
  </dgm:ptLst>
  <dgm:cxnLst>
    <dgm:cxn modelId="{D83A5E46-4716-4C26-A7FA-03BEDC8BF8B6}" type="presOf" srcId="{F66A2C65-DC38-406B-AC7E-2EB8BC92009F}" destId="{71C6E150-B674-4E33-AD80-B5FBC9AF818E}" srcOrd="0" destOrd="0" presId="urn:microsoft.com/office/officeart/2005/8/layout/radial6"/>
    <dgm:cxn modelId="{0573F41E-EC2D-4A49-82A9-6987DC1195AF}" srcId="{F66A2C65-DC38-406B-AC7E-2EB8BC92009F}" destId="{DE2DF10C-4FC0-46B4-AD5C-2AD46EE453BB}" srcOrd="0" destOrd="0" parTransId="{3C323D28-47D1-4CB4-A716-5D4C361E722C}" sibTransId="{9FC2433A-63C6-466F-BCED-CE20B8D253E6}"/>
    <dgm:cxn modelId="{01E69B7A-3618-4F69-A6B3-5EA2FD2CEDBF}" type="presOf" srcId="{DE2DF10C-4FC0-46B4-AD5C-2AD46EE453BB}" destId="{E265F863-2725-4DB4-976E-907365206702}" srcOrd="0" destOrd="0" presId="urn:microsoft.com/office/officeart/2005/8/layout/radial6"/>
    <dgm:cxn modelId="{5DFF8354-2B95-48AB-B258-BE62FD62B488}" type="presParOf" srcId="{71C6E150-B674-4E33-AD80-B5FBC9AF818E}" destId="{E265F863-2725-4DB4-976E-907365206702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A53E9-644A-4A95-979F-DD1E6845DE6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09FEC7-B570-4083-9469-0317ABFF5278}">
      <dgm:prSet phldrT="[文本]"/>
      <dgm:spPr/>
      <dgm:t>
        <a:bodyPr/>
        <a:lstStyle/>
        <a:p>
          <a:r>
            <a:rPr lang="zh-CN" altLang="en-US" dirty="0" smtClean="0"/>
            <a:t>公共数据</a:t>
          </a:r>
          <a:endParaRPr lang="zh-CN" altLang="en-US" dirty="0"/>
        </a:p>
      </dgm:t>
    </dgm:pt>
    <dgm:pt modelId="{87F8C929-EB58-48C7-9B71-39F8A2461247}" type="parTrans" cxnId="{804F7216-F0AD-4803-B28C-FDB6A834DF0F}">
      <dgm:prSet/>
      <dgm:spPr/>
      <dgm:t>
        <a:bodyPr/>
        <a:lstStyle/>
        <a:p>
          <a:endParaRPr lang="zh-CN" altLang="en-US"/>
        </a:p>
      </dgm:t>
    </dgm:pt>
    <dgm:pt modelId="{1159E8CF-78A9-438C-B771-EA6D7D607610}" type="sibTrans" cxnId="{804F7216-F0AD-4803-B28C-FDB6A834DF0F}">
      <dgm:prSet/>
      <dgm:spPr/>
      <dgm:t>
        <a:bodyPr/>
        <a:lstStyle/>
        <a:p>
          <a:endParaRPr lang="zh-CN" altLang="en-US"/>
        </a:p>
      </dgm:t>
    </dgm:pt>
    <dgm:pt modelId="{DC57ACA3-A481-41A7-831D-9BF1D2539060}">
      <dgm:prSet phldrT="[文本]"/>
      <dgm:spPr/>
      <dgm:t>
        <a:bodyPr/>
        <a:lstStyle/>
        <a:p>
          <a:r>
            <a:rPr lang="en-US" altLang="zh-CN" dirty="0" smtClean="0"/>
            <a:t>CRM</a:t>
          </a:r>
          <a:endParaRPr lang="zh-CN" altLang="en-US" dirty="0"/>
        </a:p>
      </dgm:t>
    </dgm:pt>
    <dgm:pt modelId="{61E5A898-48AA-4C69-A363-DAFE0C99C18E}" type="parTrans" cxnId="{7502C321-6A63-4A28-BB39-D78A7F5F8D9D}">
      <dgm:prSet/>
      <dgm:spPr/>
      <dgm:t>
        <a:bodyPr/>
        <a:lstStyle/>
        <a:p>
          <a:endParaRPr lang="zh-CN" altLang="en-US"/>
        </a:p>
      </dgm:t>
    </dgm:pt>
    <dgm:pt modelId="{5118D09F-7115-4D42-9F03-B1D08941A456}" type="sibTrans" cxnId="{7502C321-6A63-4A28-BB39-D78A7F5F8D9D}">
      <dgm:prSet/>
      <dgm:spPr/>
      <dgm:t>
        <a:bodyPr/>
        <a:lstStyle/>
        <a:p>
          <a:endParaRPr lang="zh-CN" altLang="en-US"/>
        </a:p>
      </dgm:t>
    </dgm:pt>
    <dgm:pt modelId="{8093DD77-271A-43CD-913F-429EA7AF85F3}">
      <dgm:prSet phldrT="[文本]"/>
      <dgm:spPr/>
      <dgm:t>
        <a:bodyPr/>
        <a:lstStyle/>
        <a:p>
          <a:r>
            <a:rPr lang="zh-CN" altLang="en-US" dirty="0" smtClean="0"/>
            <a:t>进销存</a:t>
          </a:r>
          <a:endParaRPr lang="zh-CN" altLang="en-US" dirty="0"/>
        </a:p>
      </dgm:t>
    </dgm:pt>
    <dgm:pt modelId="{C6787759-7E70-4E83-B02C-0669151B7943}" type="parTrans" cxnId="{5471BFA4-AEFD-40F4-AA8A-D5471AC0AC3B}">
      <dgm:prSet/>
      <dgm:spPr/>
      <dgm:t>
        <a:bodyPr/>
        <a:lstStyle/>
        <a:p>
          <a:endParaRPr lang="zh-CN" altLang="en-US"/>
        </a:p>
      </dgm:t>
    </dgm:pt>
    <dgm:pt modelId="{FB1FFF82-706C-482C-B5D7-079CECD80FA6}" type="sibTrans" cxnId="{5471BFA4-AEFD-40F4-AA8A-D5471AC0AC3B}">
      <dgm:prSet/>
      <dgm:spPr/>
      <dgm:t>
        <a:bodyPr/>
        <a:lstStyle/>
        <a:p>
          <a:endParaRPr lang="zh-CN" altLang="en-US"/>
        </a:p>
      </dgm:t>
    </dgm:pt>
    <dgm:pt modelId="{090BBB3C-D4DB-4AAF-8309-81CD4D9BCC24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F9F21B10-BCEC-4F79-AFC2-36236C1545D6}" type="parTrans" cxnId="{D9094E51-A609-4A56-9379-8F7BC2F76587}">
      <dgm:prSet/>
      <dgm:spPr/>
      <dgm:t>
        <a:bodyPr/>
        <a:lstStyle/>
        <a:p>
          <a:endParaRPr lang="zh-CN" altLang="en-US"/>
        </a:p>
      </dgm:t>
    </dgm:pt>
    <dgm:pt modelId="{1ECA023C-2F22-4870-A2A6-6C15D630825E}" type="sibTrans" cxnId="{D9094E51-A609-4A56-9379-8F7BC2F76587}">
      <dgm:prSet/>
      <dgm:spPr/>
      <dgm:t>
        <a:bodyPr/>
        <a:lstStyle/>
        <a:p>
          <a:endParaRPr lang="zh-CN" altLang="en-US"/>
        </a:p>
      </dgm:t>
    </dgm:pt>
    <dgm:pt modelId="{DC1FC67F-158D-406A-99B2-D3FFB0F89CEB}">
      <dgm:prSet phldrT="[文本]"/>
      <dgm:spPr/>
      <dgm:t>
        <a:bodyPr/>
        <a:lstStyle/>
        <a:p>
          <a:r>
            <a:rPr lang="en-US" altLang="zh-CN" dirty="0" smtClean="0"/>
            <a:t>MIS</a:t>
          </a:r>
          <a:endParaRPr lang="zh-CN" altLang="en-US" dirty="0"/>
        </a:p>
      </dgm:t>
    </dgm:pt>
    <dgm:pt modelId="{84F8B349-B3B6-4AE1-B0AD-0523FCD06982}" type="parTrans" cxnId="{CD2E77F2-1721-43F2-8876-DFD688CCD3A1}">
      <dgm:prSet/>
      <dgm:spPr/>
      <dgm:t>
        <a:bodyPr/>
        <a:lstStyle/>
        <a:p>
          <a:endParaRPr lang="zh-CN" altLang="en-US"/>
        </a:p>
      </dgm:t>
    </dgm:pt>
    <dgm:pt modelId="{BDDCF02C-BA83-492A-8609-876D89C3BAF1}" type="sibTrans" cxnId="{CD2E77F2-1721-43F2-8876-DFD688CCD3A1}">
      <dgm:prSet/>
      <dgm:spPr/>
      <dgm:t>
        <a:bodyPr/>
        <a:lstStyle/>
        <a:p>
          <a:endParaRPr lang="zh-CN" altLang="en-US"/>
        </a:p>
      </dgm:t>
    </dgm:pt>
    <dgm:pt modelId="{5C605413-3B37-4A92-9441-19FA3FEC66D9}">
      <dgm:prSet phldrT="[文本]"/>
      <dgm:spPr/>
      <dgm:t>
        <a:bodyPr/>
        <a:lstStyle/>
        <a:p>
          <a:r>
            <a:rPr lang="en-US" altLang="zh-CN" dirty="0" smtClean="0"/>
            <a:t>SCM</a:t>
          </a:r>
          <a:endParaRPr lang="zh-CN" altLang="en-US" dirty="0"/>
        </a:p>
      </dgm:t>
    </dgm:pt>
    <dgm:pt modelId="{1DDC5032-2E97-47C1-8CD7-16CB52EC6738}" type="parTrans" cxnId="{BA158109-10F7-4E7C-B091-FAC65BCD8E6E}">
      <dgm:prSet/>
      <dgm:spPr/>
      <dgm:t>
        <a:bodyPr/>
        <a:lstStyle/>
        <a:p>
          <a:endParaRPr lang="zh-CN" altLang="en-US"/>
        </a:p>
      </dgm:t>
    </dgm:pt>
    <dgm:pt modelId="{5F9D859B-A195-4733-964C-8FA215E52E03}" type="sibTrans" cxnId="{BA158109-10F7-4E7C-B091-FAC65BCD8E6E}">
      <dgm:prSet/>
      <dgm:spPr/>
      <dgm:t>
        <a:bodyPr/>
        <a:lstStyle/>
        <a:p>
          <a:endParaRPr lang="zh-CN" altLang="en-US"/>
        </a:p>
      </dgm:t>
    </dgm:pt>
    <dgm:pt modelId="{B3CC10C2-9208-450C-8B2C-471533DFD5AD}">
      <dgm:prSet phldrT="[文本]"/>
      <dgm:spPr/>
      <dgm:t>
        <a:bodyPr/>
        <a:lstStyle/>
        <a:p>
          <a:r>
            <a:rPr lang="en-US" altLang="zh-CN" dirty="0" smtClean="0"/>
            <a:t>PDM</a:t>
          </a:r>
          <a:endParaRPr lang="zh-CN" altLang="en-US" dirty="0"/>
        </a:p>
      </dgm:t>
    </dgm:pt>
    <dgm:pt modelId="{4775D56A-7736-4BB8-9171-E35BA35BEA6B}" type="parTrans" cxnId="{4BA18AC4-071D-4F5C-AF61-D32052F2ADF9}">
      <dgm:prSet/>
      <dgm:spPr/>
      <dgm:t>
        <a:bodyPr/>
        <a:lstStyle/>
        <a:p>
          <a:endParaRPr lang="zh-CN" altLang="en-US"/>
        </a:p>
      </dgm:t>
    </dgm:pt>
    <dgm:pt modelId="{B798BF82-8622-4F56-944A-27EFE6028539}" type="sibTrans" cxnId="{4BA18AC4-071D-4F5C-AF61-D32052F2ADF9}">
      <dgm:prSet/>
      <dgm:spPr/>
      <dgm:t>
        <a:bodyPr/>
        <a:lstStyle/>
        <a:p>
          <a:endParaRPr lang="zh-CN" altLang="en-US"/>
        </a:p>
      </dgm:t>
    </dgm:pt>
    <dgm:pt modelId="{AEA40638-571B-4099-B4EC-496A6440C26E}" type="pres">
      <dgm:prSet presAssocID="{8C6A53E9-644A-4A95-979F-DD1E6845DE6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58FF0D-F5FE-431F-A55C-319830A69E0A}" type="pres">
      <dgm:prSet presAssocID="{4A09FEC7-B570-4083-9469-0317ABFF527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CA51ED3-E112-47F9-BDD9-8136420E81A0}" type="pres">
      <dgm:prSet presAssocID="{DC57ACA3-A481-41A7-831D-9BF1D253906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F52CC-2AC9-499A-85D9-A05263EB16DB}" type="pres">
      <dgm:prSet presAssocID="{DC57ACA3-A481-41A7-831D-9BF1D2539060}" presName="dummy" presStyleCnt="0"/>
      <dgm:spPr/>
    </dgm:pt>
    <dgm:pt modelId="{6322518C-0FAF-4C99-8634-F1B5B62D829E}" type="pres">
      <dgm:prSet presAssocID="{5118D09F-7115-4D42-9F03-B1D08941A456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05BF37F9-156E-4DB5-BA6E-A08AFC470386}" type="pres">
      <dgm:prSet presAssocID="{8093DD77-271A-43CD-913F-429EA7AF85F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5BAC8-52FA-46A1-8AC2-4F302BECF3C6}" type="pres">
      <dgm:prSet presAssocID="{8093DD77-271A-43CD-913F-429EA7AF85F3}" presName="dummy" presStyleCnt="0"/>
      <dgm:spPr/>
    </dgm:pt>
    <dgm:pt modelId="{D1487217-EBD3-407B-ACED-7DD5B6CA7959}" type="pres">
      <dgm:prSet presAssocID="{FB1FFF82-706C-482C-B5D7-079CECD80FA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DF0607B9-E597-4B42-A1A1-9826452C9FD2}" type="pres">
      <dgm:prSet presAssocID="{090BBB3C-D4DB-4AAF-8309-81CD4D9BCC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B1379-B429-41B3-B5BD-DF1D50FC7A8C}" type="pres">
      <dgm:prSet presAssocID="{090BBB3C-D4DB-4AAF-8309-81CD4D9BCC24}" presName="dummy" presStyleCnt="0"/>
      <dgm:spPr/>
    </dgm:pt>
    <dgm:pt modelId="{5F56E866-D1D8-4782-9794-40C5C78A4ED7}" type="pres">
      <dgm:prSet presAssocID="{1ECA023C-2F22-4870-A2A6-6C15D630825E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B7B672B8-96D4-44CF-A25B-58768D7FDFC0}" type="pres">
      <dgm:prSet presAssocID="{DC1FC67F-158D-406A-99B2-D3FFB0F89CE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3B99D-E06D-4042-BB5C-E16BB959020F}" type="pres">
      <dgm:prSet presAssocID="{DC1FC67F-158D-406A-99B2-D3FFB0F89CEB}" presName="dummy" presStyleCnt="0"/>
      <dgm:spPr/>
    </dgm:pt>
    <dgm:pt modelId="{243B3381-771F-4FD1-B8D1-063CEF15BE61}" type="pres">
      <dgm:prSet presAssocID="{BDDCF02C-BA83-492A-8609-876D89C3BAF1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2AE8A9B1-2B84-4B2C-B33C-D1D535307189}" type="pres">
      <dgm:prSet presAssocID="{5C605413-3B37-4A92-9441-19FA3FEC66D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FB7FE-2DF4-4251-936D-E55047ECA25A}" type="pres">
      <dgm:prSet presAssocID="{5C605413-3B37-4A92-9441-19FA3FEC66D9}" presName="dummy" presStyleCnt="0"/>
      <dgm:spPr/>
    </dgm:pt>
    <dgm:pt modelId="{7097E2EB-EF5A-44AB-A9F2-85ADC49D6A05}" type="pres">
      <dgm:prSet presAssocID="{5F9D859B-A195-4733-964C-8FA215E52E03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D2BF752A-1688-4F29-9E11-3667164398BE}" type="pres">
      <dgm:prSet presAssocID="{B3CC10C2-9208-450C-8B2C-471533DFD5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F712C-E8FC-4299-BFDA-A1A2791C5279}" type="pres">
      <dgm:prSet presAssocID="{B3CC10C2-9208-450C-8B2C-471533DFD5AD}" presName="dummy" presStyleCnt="0"/>
      <dgm:spPr/>
    </dgm:pt>
    <dgm:pt modelId="{6D6B925B-864F-4640-BBE6-01EF4B2D7311}" type="pres">
      <dgm:prSet presAssocID="{B798BF82-8622-4F56-944A-27EFE6028539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4B08B98-476C-411B-BF10-D773C4C7BFC4}" type="presOf" srcId="{8093DD77-271A-43CD-913F-429EA7AF85F3}" destId="{05BF37F9-156E-4DB5-BA6E-A08AFC470386}" srcOrd="0" destOrd="0" presId="urn:microsoft.com/office/officeart/2005/8/layout/radial6"/>
    <dgm:cxn modelId="{96C46818-3485-4A23-B6F2-78116E9ED3D1}" type="presOf" srcId="{090BBB3C-D4DB-4AAF-8309-81CD4D9BCC24}" destId="{DF0607B9-E597-4B42-A1A1-9826452C9FD2}" srcOrd="0" destOrd="0" presId="urn:microsoft.com/office/officeart/2005/8/layout/radial6"/>
    <dgm:cxn modelId="{01048D14-2357-4D30-BEAF-5E21833D6EF4}" type="presOf" srcId="{B798BF82-8622-4F56-944A-27EFE6028539}" destId="{6D6B925B-864F-4640-BBE6-01EF4B2D7311}" srcOrd="0" destOrd="0" presId="urn:microsoft.com/office/officeart/2005/8/layout/radial6"/>
    <dgm:cxn modelId="{1B8BCEA2-286C-43FB-BFB9-E2ABA6BB8511}" type="presOf" srcId="{1ECA023C-2F22-4870-A2A6-6C15D630825E}" destId="{5F56E866-D1D8-4782-9794-40C5C78A4ED7}" srcOrd="0" destOrd="0" presId="urn:microsoft.com/office/officeart/2005/8/layout/radial6"/>
    <dgm:cxn modelId="{7502C321-6A63-4A28-BB39-D78A7F5F8D9D}" srcId="{4A09FEC7-B570-4083-9469-0317ABFF5278}" destId="{DC57ACA3-A481-41A7-831D-9BF1D2539060}" srcOrd="0" destOrd="0" parTransId="{61E5A898-48AA-4C69-A363-DAFE0C99C18E}" sibTransId="{5118D09F-7115-4D42-9F03-B1D08941A456}"/>
    <dgm:cxn modelId="{FB9EF0E3-9A85-4249-9794-907D3261295A}" type="presOf" srcId="{FB1FFF82-706C-482C-B5D7-079CECD80FA6}" destId="{D1487217-EBD3-407B-ACED-7DD5B6CA7959}" srcOrd="0" destOrd="0" presId="urn:microsoft.com/office/officeart/2005/8/layout/radial6"/>
    <dgm:cxn modelId="{4BA18AC4-071D-4F5C-AF61-D32052F2ADF9}" srcId="{4A09FEC7-B570-4083-9469-0317ABFF5278}" destId="{B3CC10C2-9208-450C-8B2C-471533DFD5AD}" srcOrd="5" destOrd="0" parTransId="{4775D56A-7736-4BB8-9171-E35BA35BEA6B}" sibTransId="{B798BF82-8622-4F56-944A-27EFE6028539}"/>
    <dgm:cxn modelId="{CD2E77F2-1721-43F2-8876-DFD688CCD3A1}" srcId="{4A09FEC7-B570-4083-9469-0317ABFF5278}" destId="{DC1FC67F-158D-406A-99B2-D3FFB0F89CEB}" srcOrd="3" destOrd="0" parTransId="{84F8B349-B3B6-4AE1-B0AD-0523FCD06982}" sibTransId="{BDDCF02C-BA83-492A-8609-876D89C3BAF1}"/>
    <dgm:cxn modelId="{2F66986E-C78C-45C1-AB69-D928490678DB}" type="presOf" srcId="{5118D09F-7115-4D42-9F03-B1D08941A456}" destId="{6322518C-0FAF-4C99-8634-F1B5B62D829E}" srcOrd="0" destOrd="0" presId="urn:microsoft.com/office/officeart/2005/8/layout/radial6"/>
    <dgm:cxn modelId="{41F09D90-B59E-4A92-88E9-614D3E23EEC0}" type="presOf" srcId="{5C605413-3B37-4A92-9441-19FA3FEC66D9}" destId="{2AE8A9B1-2B84-4B2C-B33C-D1D535307189}" srcOrd="0" destOrd="0" presId="urn:microsoft.com/office/officeart/2005/8/layout/radial6"/>
    <dgm:cxn modelId="{25C1869A-B6CB-4D3D-ACD2-3C5DE33BBCB2}" type="presOf" srcId="{5F9D859B-A195-4733-964C-8FA215E52E03}" destId="{7097E2EB-EF5A-44AB-A9F2-85ADC49D6A05}" srcOrd="0" destOrd="0" presId="urn:microsoft.com/office/officeart/2005/8/layout/radial6"/>
    <dgm:cxn modelId="{1A9FB6AB-38E9-4784-B757-365AD73DCC30}" type="presOf" srcId="{DC57ACA3-A481-41A7-831D-9BF1D2539060}" destId="{ACA51ED3-E112-47F9-BDD9-8136420E81A0}" srcOrd="0" destOrd="0" presId="urn:microsoft.com/office/officeart/2005/8/layout/radial6"/>
    <dgm:cxn modelId="{9AC5CE12-9032-49C4-9C98-7AF52744D754}" type="presOf" srcId="{BDDCF02C-BA83-492A-8609-876D89C3BAF1}" destId="{243B3381-771F-4FD1-B8D1-063CEF15BE61}" srcOrd="0" destOrd="0" presId="urn:microsoft.com/office/officeart/2005/8/layout/radial6"/>
    <dgm:cxn modelId="{BA158109-10F7-4E7C-B091-FAC65BCD8E6E}" srcId="{4A09FEC7-B570-4083-9469-0317ABFF5278}" destId="{5C605413-3B37-4A92-9441-19FA3FEC66D9}" srcOrd="4" destOrd="0" parTransId="{1DDC5032-2E97-47C1-8CD7-16CB52EC6738}" sibTransId="{5F9D859B-A195-4733-964C-8FA215E52E03}"/>
    <dgm:cxn modelId="{8B33E238-68C1-4E54-96FA-C90EED318925}" type="presOf" srcId="{B3CC10C2-9208-450C-8B2C-471533DFD5AD}" destId="{D2BF752A-1688-4F29-9E11-3667164398BE}" srcOrd="0" destOrd="0" presId="urn:microsoft.com/office/officeart/2005/8/layout/radial6"/>
    <dgm:cxn modelId="{D9094E51-A609-4A56-9379-8F7BC2F76587}" srcId="{4A09FEC7-B570-4083-9469-0317ABFF5278}" destId="{090BBB3C-D4DB-4AAF-8309-81CD4D9BCC24}" srcOrd="2" destOrd="0" parTransId="{F9F21B10-BCEC-4F79-AFC2-36236C1545D6}" sibTransId="{1ECA023C-2F22-4870-A2A6-6C15D630825E}"/>
    <dgm:cxn modelId="{804F7216-F0AD-4803-B28C-FDB6A834DF0F}" srcId="{8C6A53E9-644A-4A95-979F-DD1E6845DE68}" destId="{4A09FEC7-B570-4083-9469-0317ABFF5278}" srcOrd="0" destOrd="0" parTransId="{87F8C929-EB58-48C7-9B71-39F8A2461247}" sibTransId="{1159E8CF-78A9-438C-B771-EA6D7D607610}"/>
    <dgm:cxn modelId="{5471BFA4-AEFD-40F4-AA8A-D5471AC0AC3B}" srcId="{4A09FEC7-B570-4083-9469-0317ABFF5278}" destId="{8093DD77-271A-43CD-913F-429EA7AF85F3}" srcOrd="1" destOrd="0" parTransId="{C6787759-7E70-4E83-B02C-0669151B7943}" sibTransId="{FB1FFF82-706C-482C-B5D7-079CECD80FA6}"/>
    <dgm:cxn modelId="{DE620DF2-3A97-4054-AEE0-6EC5E3293CCF}" type="presOf" srcId="{8C6A53E9-644A-4A95-979F-DD1E6845DE68}" destId="{AEA40638-571B-4099-B4EC-496A6440C26E}" srcOrd="0" destOrd="0" presId="urn:microsoft.com/office/officeart/2005/8/layout/radial6"/>
    <dgm:cxn modelId="{ED077B57-2791-4A90-A00A-804B50F2A012}" type="presOf" srcId="{DC1FC67F-158D-406A-99B2-D3FFB0F89CEB}" destId="{B7B672B8-96D4-44CF-A25B-58768D7FDFC0}" srcOrd="0" destOrd="0" presId="urn:microsoft.com/office/officeart/2005/8/layout/radial6"/>
    <dgm:cxn modelId="{5DF2AFA6-6A2F-4B96-B50A-3C54F6B200E1}" type="presOf" srcId="{4A09FEC7-B570-4083-9469-0317ABFF5278}" destId="{9958FF0D-F5FE-431F-A55C-319830A69E0A}" srcOrd="0" destOrd="0" presId="urn:microsoft.com/office/officeart/2005/8/layout/radial6"/>
    <dgm:cxn modelId="{AAA3418A-808E-4AED-90C5-D6175C9DE073}" type="presParOf" srcId="{AEA40638-571B-4099-B4EC-496A6440C26E}" destId="{9958FF0D-F5FE-431F-A55C-319830A69E0A}" srcOrd="0" destOrd="0" presId="urn:microsoft.com/office/officeart/2005/8/layout/radial6"/>
    <dgm:cxn modelId="{F48B71CE-4C40-4ED6-AF7F-D18D0F90215C}" type="presParOf" srcId="{AEA40638-571B-4099-B4EC-496A6440C26E}" destId="{ACA51ED3-E112-47F9-BDD9-8136420E81A0}" srcOrd="1" destOrd="0" presId="urn:microsoft.com/office/officeart/2005/8/layout/radial6"/>
    <dgm:cxn modelId="{93213AF8-7588-4A6B-9B42-0D40DE809A36}" type="presParOf" srcId="{AEA40638-571B-4099-B4EC-496A6440C26E}" destId="{3DCF52CC-2AC9-499A-85D9-A05263EB16DB}" srcOrd="2" destOrd="0" presId="urn:microsoft.com/office/officeart/2005/8/layout/radial6"/>
    <dgm:cxn modelId="{3E64B74E-677E-46E5-9D6B-CC0CE2C83E30}" type="presParOf" srcId="{AEA40638-571B-4099-B4EC-496A6440C26E}" destId="{6322518C-0FAF-4C99-8634-F1B5B62D829E}" srcOrd="3" destOrd="0" presId="urn:microsoft.com/office/officeart/2005/8/layout/radial6"/>
    <dgm:cxn modelId="{DB4C7F22-14FB-4CEC-BE7B-BFB42C25CEFB}" type="presParOf" srcId="{AEA40638-571B-4099-B4EC-496A6440C26E}" destId="{05BF37F9-156E-4DB5-BA6E-A08AFC470386}" srcOrd="4" destOrd="0" presId="urn:microsoft.com/office/officeart/2005/8/layout/radial6"/>
    <dgm:cxn modelId="{E4F387BC-7AB9-4A1D-9735-3018465F0BE3}" type="presParOf" srcId="{AEA40638-571B-4099-B4EC-496A6440C26E}" destId="{DFF5BAC8-52FA-46A1-8AC2-4F302BECF3C6}" srcOrd="5" destOrd="0" presId="urn:microsoft.com/office/officeart/2005/8/layout/radial6"/>
    <dgm:cxn modelId="{3FFB1D9F-8B65-4D28-81F8-DE7D7F50B33E}" type="presParOf" srcId="{AEA40638-571B-4099-B4EC-496A6440C26E}" destId="{D1487217-EBD3-407B-ACED-7DD5B6CA7959}" srcOrd="6" destOrd="0" presId="urn:microsoft.com/office/officeart/2005/8/layout/radial6"/>
    <dgm:cxn modelId="{C9A37A92-D692-4D83-924D-55ED2F399714}" type="presParOf" srcId="{AEA40638-571B-4099-B4EC-496A6440C26E}" destId="{DF0607B9-E597-4B42-A1A1-9826452C9FD2}" srcOrd="7" destOrd="0" presId="urn:microsoft.com/office/officeart/2005/8/layout/radial6"/>
    <dgm:cxn modelId="{667F58DA-7D95-430D-8A7F-EE01FD9DEDAA}" type="presParOf" srcId="{AEA40638-571B-4099-B4EC-496A6440C26E}" destId="{321B1379-B429-41B3-B5BD-DF1D50FC7A8C}" srcOrd="8" destOrd="0" presId="urn:microsoft.com/office/officeart/2005/8/layout/radial6"/>
    <dgm:cxn modelId="{40813CD3-AE82-474B-9C34-B5E3C020A2A1}" type="presParOf" srcId="{AEA40638-571B-4099-B4EC-496A6440C26E}" destId="{5F56E866-D1D8-4782-9794-40C5C78A4ED7}" srcOrd="9" destOrd="0" presId="urn:microsoft.com/office/officeart/2005/8/layout/radial6"/>
    <dgm:cxn modelId="{FFEA8933-336C-460A-8D1F-C4BA7119B6D8}" type="presParOf" srcId="{AEA40638-571B-4099-B4EC-496A6440C26E}" destId="{B7B672B8-96D4-44CF-A25B-58768D7FDFC0}" srcOrd="10" destOrd="0" presId="urn:microsoft.com/office/officeart/2005/8/layout/radial6"/>
    <dgm:cxn modelId="{0227AFD2-3235-4418-89B8-FA9BEB671E94}" type="presParOf" srcId="{AEA40638-571B-4099-B4EC-496A6440C26E}" destId="{0CE3B99D-E06D-4042-BB5C-E16BB959020F}" srcOrd="11" destOrd="0" presId="urn:microsoft.com/office/officeart/2005/8/layout/radial6"/>
    <dgm:cxn modelId="{EEE8E964-7D1F-41D7-8E3A-FC2A3F9720FD}" type="presParOf" srcId="{AEA40638-571B-4099-B4EC-496A6440C26E}" destId="{243B3381-771F-4FD1-B8D1-063CEF15BE61}" srcOrd="12" destOrd="0" presId="urn:microsoft.com/office/officeart/2005/8/layout/radial6"/>
    <dgm:cxn modelId="{263C8AC9-9DFE-482D-A007-B21F9ECB5932}" type="presParOf" srcId="{AEA40638-571B-4099-B4EC-496A6440C26E}" destId="{2AE8A9B1-2B84-4B2C-B33C-D1D535307189}" srcOrd="13" destOrd="0" presId="urn:microsoft.com/office/officeart/2005/8/layout/radial6"/>
    <dgm:cxn modelId="{E95500D9-2961-4C90-996C-634B5C7D5E06}" type="presParOf" srcId="{AEA40638-571B-4099-B4EC-496A6440C26E}" destId="{C21FB7FE-2DF4-4251-936D-E55047ECA25A}" srcOrd="14" destOrd="0" presId="urn:microsoft.com/office/officeart/2005/8/layout/radial6"/>
    <dgm:cxn modelId="{DB89107C-F1D8-4027-8B09-647020A35AC2}" type="presParOf" srcId="{AEA40638-571B-4099-B4EC-496A6440C26E}" destId="{7097E2EB-EF5A-44AB-A9F2-85ADC49D6A05}" srcOrd="15" destOrd="0" presId="urn:microsoft.com/office/officeart/2005/8/layout/radial6"/>
    <dgm:cxn modelId="{C018C7D3-B6FB-444D-9390-6BAB8EEDB9B5}" type="presParOf" srcId="{AEA40638-571B-4099-B4EC-496A6440C26E}" destId="{D2BF752A-1688-4F29-9E11-3667164398BE}" srcOrd="16" destOrd="0" presId="urn:microsoft.com/office/officeart/2005/8/layout/radial6"/>
    <dgm:cxn modelId="{FF28DBF4-6574-48E9-8AE3-6AAA8BD3C914}" type="presParOf" srcId="{AEA40638-571B-4099-B4EC-496A6440C26E}" destId="{64FF712C-E8FC-4299-BFDA-A1A2791C5279}" srcOrd="17" destOrd="0" presId="urn:microsoft.com/office/officeart/2005/8/layout/radial6"/>
    <dgm:cxn modelId="{45005A23-3197-4186-B5F5-069F016A5DEE}" type="presParOf" srcId="{AEA40638-571B-4099-B4EC-496A6440C26E}" destId="{6D6B925B-864F-4640-BBE6-01EF4B2D731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4C017D-310B-4708-8649-BC48E7FC0176}" type="doc">
      <dgm:prSet loTypeId="urn:microsoft.com/office/officeart/2005/8/layout/hierarchy1" loCatId="hierarchy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3A8AEB-8A4F-47F7-B981-09B659338428}">
      <dgm:prSet phldrT="[文本]"/>
      <dgm:spPr/>
      <dgm:t>
        <a:bodyPr/>
        <a:lstStyle/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74A3FF5B-9FF3-4A8A-9CDA-D92BD2038FFF}" type="parTrans" cxnId="{D3E8118F-4F89-4726-9963-26451EC7376E}">
      <dgm:prSet/>
      <dgm:spPr/>
      <dgm:t>
        <a:bodyPr/>
        <a:lstStyle/>
        <a:p>
          <a:endParaRPr lang="zh-CN" altLang="en-US"/>
        </a:p>
      </dgm:t>
    </dgm:pt>
    <dgm:pt modelId="{8B17D74C-EE21-44C1-800F-8BAE9B5C5612}" type="sibTrans" cxnId="{D3E8118F-4F89-4726-9963-26451EC7376E}">
      <dgm:prSet/>
      <dgm:spPr/>
      <dgm:t>
        <a:bodyPr/>
        <a:lstStyle/>
        <a:p>
          <a:endParaRPr lang="zh-CN" altLang="en-US"/>
        </a:p>
      </dgm:t>
    </dgm:pt>
    <dgm:pt modelId="{E6CDE03C-BEC9-4B10-A554-0ED933E01F87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418C8C1B-97DE-4316-B717-4D17DA47BC09}" type="parTrans" cxnId="{94A7C591-99BF-41A1-91CC-A304FB201B7A}">
      <dgm:prSet/>
      <dgm:spPr/>
      <dgm:t>
        <a:bodyPr/>
        <a:lstStyle/>
        <a:p>
          <a:endParaRPr lang="zh-CN" altLang="en-US"/>
        </a:p>
      </dgm:t>
    </dgm:pt>
    <dgm:pt modelId="{FFD1CB17-5240-4B20-A89F-28C6FD4BA302}" type="sibTrans" cxnId="{94A7C591-99BF-41A1-91CC-A304FB201B7A}">
      <dgm:prSet/>
      <dgm:spPr/>
      <dgm:t>
        <a:bodyPr/>
        <a:lstStyle/>
        <a:p>
          <a:endParaRPr lang="zh-CN" altLang="en-US"/>
        </a:p>
      </dgm:t>
    </dgm:pt>
    <dgm:pt modelId="{6FC3A366-51D8-4082-B007-66EA44799D7C}">
      <dgm:prSet phldrT="[文本]"/>
      <dgm:spPr/>
      <dgm:t>
        <a:bodyPr/>
        <a:lstStyle/>
        <a:p>
          <a:r>
            <a:rPr lang="zh-CN" altLang="en-US" dirty="0" smtClean="0"/>
            <a:t>企业数据真实</a:t>
          </a:r>
          <a:endParaRPr lang="zh-CN" altLang="en-US" dirty="0"/>
        </a:p>
      </dgm:t>
    </dgm:pt>
    <dgm:pt modelId="{E05EB033-F018-41B7-AD01-318E6FBAAC49}" type="parTrans" cxnId="{18841D1C-4472-43C1-9F16-0B721A71CED7}">
      <dgm:prSet/>
      <dgm:spPr/>
      <dgm:t>
        <a:bodyPr/>
        <a:lstStyle/>
        <a:p>
          <a:endParaRPr lang="zh-CN" altLang="en-US"/>
        </a:p>
      </dgm:t>
    </dgm:pt>
    <dgm:pt modelId="{E77F53A1-D881-449F-9D3A-FF49604DDC8D}" type="sibTrans" cxnId="{18841D1C-4472-43C1-9F16-0B721A71CED7}">
      <dgm:prSet/>
      <dgm:spPr/>
      <dgm:t>
        <a:bodyPr/>
        <a:lstStyle/>
        <a:p>
          <a:endParaRPr lang="zh-CN" altLang="en-US"/>
        </a:p>
      </dgm:t>
    </dgm:pt>
    <dgm:pt modelId="{8A39BB97-4E70-45EF-87DA-40AC754486A3}">
      <dgm:prSet phldrT="[文本]"/>
      <dgm:spPr/>
      <dgm:t>
        <a:bodyPr/>
        <a:lstStyle/>
        <a:p>
          <a:r>
            <a:rPr lang="zh-CN" altLang="en-US" dirty="0" smtClean="0"/>
            <a:t>平台担保</a:t>
          </a:r>
          <a:endParaRPr lang="zh-CN" altLang="en-US" dirty="0"/>
        </a:p>
      </dgm:t>
    </dgm:pt>
    <dgm:pt modelId="{38CD5817-F9FF-4F84-AE7E-B5FA16E21AFA}" type="parTrans" cxnId="{672595DD-C5F4-4938-B0AE-EE2AD41D7A40}">
      <dgm:prSet/>
      <dgm:spPr/>
      <dgm:t>
        <a:bodyPr/>
        <a:lstStyle/>
        <a:p>
          <a:endParaRPr lang="zh-CN" altLang="en-US"/>
        </a:p>
      </dgm:t>
    </dgm:pt>
    <dgm:pt modelId="{84257366-6AEE-4C6B-A182-5DE520C5B609}" type="sibTrans" cxnId="{672595DD-C5F4-4938-B0AE-EE2AD41D7A40}">
      <dgm:prSet/>
      <dgm:spPr/>
      <dgm:t>
        <a:bodyPr/>
        <a:lstStyle/>
        <a:p>
          <a:endParaRPr lang="zh-CN" altLang="en-US"/>
        </a:p>
      </dgm:t>
    </dgm:pt>
    <dgm:pt modelId="{4DA1F5A1-3D0D-4DF9-949C-9991DCE12185}">
      <dgm:prSet phldrT="[文本]"/>
      <dgm:spPr/>
      <dgm:t>
        <a:bodyPr/>
        <a:lstStyle/>
        <a:p>
          <a:r>
            <a:rPr lang="zh-CN" altLang="en-US" dirty="0" smtClean="0"/>
            <a:t>企业</a:t>
          </a:r>
          <a:endParaRPr lang="zh-CN" altLang="en-US" dirty="0"/>
        </a:p>
      </dgm:t>
    </dgm:pt>
    <dgm:pt modelId="{9084EF36-9575-4066-B72F-1C7DC06E171C}" type="parTrans" cxnId="{150D66E1-19D2-4220-B22E-53E66EA05286}">
      <dgm:prSet/>
      <dgm:spPr/>
      <dgm:t>
        <a:bodyPr/>
        <a:lstStyle/>
        <a:p>
          <a:endParaRPr lang="zh-CN" altLang="en-US"/>
        </a:p>
      </dgm:t>
    </dgm:pt>
    <dgm:pt modelId="{14F8FFCC-1FFA-4F7D-81C0-1C18B2087F5B}" type="sibTrans" cxnId="{150D66E1-19D2-4220-B22E-53E66EA05286}">
      <dgm:prSet/>
      <dgm:spPr/>
      <dgm:t>
        <a:bodyPr/>
        <a:lstStyle/>
        <a:p>
          <a:endParaRPr lang="zh-CN" altLang="en-US"/>
        </a:p>
      </dgm:t>
    </dgm:pt>
    <dgm:pt modelId="{AADFC237-3EBC-4A9D-9EF9-E4AF940A6D7D}">
      <dgm:prSet phldrT="[文本]"/>
      <dgm:spPr/>
      <dgm:t>
        <a:bodyPr/>
        <a:lstStyle/>
        <a:p>
          <a:r>
            <a:rPr lang="zh-CN" altLang="en-US" dirty="0" smtClean="0"/>
            <a:t>管理软件免费</a:t>
          </a:r>
          <a:endParaRPr lang="zh-CN" altLang="en-US" dirty="0"/>
        </a:p>
      </dgm:t>
    </dgm:pt>
    <dgm:pt modelId="{14671F42-24F6-433E-878C-768F61D6074E}" type="parTrans" cxnId="{7496827A-3800-4E26-B71D-EAD960CF1349}">
      <dgm:prSet/>
      <dgm:spPr/>
      <dgm:t>
        <a:bodyPr/>
        <a:lstStyle/>
        <a:p>
          <a:endParaRPr lang="zh-CN" altLang="en-US"/>
        </a:p>
      </dgm:t>
    </dgm:pt>
    <dgm:pt modelId="{50485D71-D0E2-4624-9C47-8AB5ABE92D8F}" type="sibTrans" cxnId="{7496827A-3800-4E26-B71D-EAD960CF1349}">
      <dgm:prSet/>
      <dgm:spPr/>
      <dgm:t>
        <a:bodyPr/>
        <a:lstStyle/>
        <a:p>
          <a:endParaRPr lang="zh-CN" altLang="en-US"/>
        </a:p>
      </dgm:t>
    </dgm:pt>
    <dgm:pt modelId="{9D5BE30F-08CB-46D7-819A-E5376908CE5F}">
      <dgm:prSet phldrT="[文本]"/>
      <dgm:spPr/>
      <dgm:t>
        <a:bodyPr/>
        <a:lstStyle/>
        <a:p>
          <a:r>
            <a:rPr lang="zh-CN" altLang="en-US" dirty="0" smtClean="0"/>
            <a:t>平台指导（收费）</a:t>
          </a:r>
          <a:endParaRPr lang="zh-CN" altLang="en-US" dirty="0"/>
        </a:p>
      </dgm:t>
    </dgm:pt>
    <dgm:pt modelId="{71727CB0-B330-44F5-A30E-D68D63136098}" type="parTrans" cxnId="{CF78849D-D8B6-4A65-B1F0-D222C81AFA54}">
      <dgm:prSet/>
      <dgm:spPr/>
      <dgm:t>
        <a:bodyPr/>
        <a:lstStyle/>
        <a:p>
          <a:endParaRPr lang="zh-CN" altLang="en-US"/>
        </a:p>
      </dgm:t>
    </dgm:pt>
    <dgm:pt modelId="{EB0D6313-B4FE-410F-BDCA-9D70C1EED0BF}" type="sibTrans" cxnId="{CF78849D-D8B6-4A65-B1F0-D222C81AFA54}">
      <dgm:prSet/>
      <dgm:spPr/>
      <dgm:t>
        <a:bodyPr/>
        <a:lstStyle/>
        <a:p>
          <a:endParaRPr lang="zh-CN" altLang="en-US"/>
        </a:p>
      </dgm:t>
    </dgm:pt>
    <dgm:pt modelId="{D2E92339-8F23-4B63-B659-1B152B7951CC}" type="pres">
      <dgm:prSet presAssocID="{704C017D-310B-4708-8649-BC48E7FC01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34D6522-F1DF-401A-B844-96532281027B}" type="pres">
      <dgm:prSet presAssocID="{E93A8AEB-8A4F-47F7-B981-09B659338428}" presName="hierRoot1" presStyleCnt="0"/>
      <dgm:spPr/>
    </dgm:pt>
    <dgm:pt modelId="{A47F606D-B2C6-48F6-993A-6909493A5CCB}" type="pres">
      <dgm:prSet presAssocID="{E93A8AEB-8A4F-47F7-B981-09B659338428}" presName="composite" presStyleCnt="0"/>
      <dgm:spPr/>
    </dgm:pt>
    <dgm:pt modelId="{F4872C7C-23BF-4AD9-AAC8-CFED2ABE70E6}" type="pres">
      <dgm:prSet presAssocID="{E93A8AEB-8A4F-47F7-B981-09B659338428}" presName="background" presStyleLbl="node0" presStyleIdx="0" presStyleCnt="1"/>
      <dgm:spPr/>
    </dgm:pt>
    <dgm:pt modelId="{A5D76A99-608A-4647-9582-BE4F015B3885}" type="pres">
      <dgm:prSet presAssocID="{E93A8AEB-8A4F-47F7-B981-09B65933842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4D258A-1814-4FD2-90D4-41839A6C76AB}" type="pres">
      <dgm:prSet presAssocID="{E93A8AEB-8A4F-47F7-B981-09B659338428}" presName="hierChild2" presStyleCnt="0"/>
      <dgm:spPr/>
    </dgm:pt>
    <dgm:pt modelId="{B4297E56-3D89-4AB1-B18C-1CDA5120ABB5}" type="pres">
      <dgm:prSet presAssocID="{418C8C1B-97DE-4316-B717-4D17DA47BC09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ABBDF1B9-D08C-422D-9F64-8F0BC26E8884}" type="pres">
      <dgm:prSet presAssocID="{E6CDE03C-BEC9-4B10-A554-0ED933E01F87}" presName="hierRoot2" presStyleCnt="0"/>
      <dgm:spPr/>
    </dgm:pt>
    <dgm:pt modelId="{9FE45A58-2F16-4FEC-B92D-983EFCDDE3AE}" type="pres">
      <dgm:prSet presAssocID="{E6CDE03C-BEC9-4B10-A554-0ED933E01F87}" presName="composite2" presStyleCnt="0"/>
      <dgm:spPr/>
    </dgm:pt>
    <dgm:pt modelId="{3AF12D0C-14FD-49F4-B711-04EF0B6F92F2}" type="pres">
      <dgm:prSet presAssocID="{E6CDE03C-BEC9-4B10-A554-0ED933E01F87}" presName="background2" presStyleLbl="node2" presStyleIdx="0" presStyleCnt="2"/>
      <dgm:spPr/>
    </dgm:pt>
    <dgm:pt modelId="{D7BAD4C4-0880-49C4-82C8-C1002A7C45B5}" type="pres">
      <dgm:prSet presAssocID="{E6CDE03C-BEC9-4B10-A554-0ED933E01F8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99D632-A03C-455C-8E05-192940362EC5}" type="pres">
      <dgm:prSet presAssocID="{E6CDE03C-BEC9-4B10-A554-0ED933E01F87}" presName="hierChild3" presStyleCnt="0"/>
      <dgm:spPr/>
    </dgm:pt>
    <dgm:pt modelId="{B80F525D-2707-46BF-9198-BA79AB3177BC}" type="pres">
      <dgm:prSet presAssocID="{E05EB033-F018-41B7-AD01-318E6FBAAC49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A3ED1A95-82C5-4678-9064-37ABC5C76C00}" type="pres">
      <dgm:prSet presAssocID="{6FC3A366-51D8-4082-B007-66EA44799D7C}" presName="hierRoot3" presStyleCnt="0"/>
      <dgm:spPr/>
    </dgm:pt>
    <dgm:pt modelId="{065A2243-770D-4480-9AD3-5E68CE276829}" type="pres">
      <dgm:prSet presAssocID="{6FC3A366-51D8-4082-B007-66EA44799D7C}" presName="composite3" presStyleCnt="0"/>
      <dgm:spPr/>
    </dgm:pt>
    <dgm:pt modelId="{6B0DA065-EEEC-4D48-ADB8-5DA5CAC2DFD3}" type="pres">
      <dgm:prSet presAssocID="{6FC3A366-51D8-4082-B007-66EA44799D7C}" presName="background3" presStyleLbl="node3" presStyleIdx="0" presStyleCnt="4"/>
      <dgm:spPr/>
    </dgm:pt>
    <dgm:pt modelId="{1B0C052D-EEA0-4BF1-B29F-102307839FA1}" type="pres">
      <dgm:prSet presAssocID="{6FC3A366-51D8-4082-B007-66EA44799D7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416DC7-B927-44C5-A585-4F6322EAF030}" type="pres">
      <dgm:prSet presAssocID="{6FC3A366-51D8-4082-B007-66EA44799D7C}" presName="hierChild4" presStyleCnt="0"/>
      <dgm:spPr/>
    </dgm:pt>
    <dgm:pt modelId="{CC7A379C-D848-42D1-A92D-AD30C4738A09}" type="pres">
      <dgm:prSet presAssocID="{38CD5817-F9FF-4F84-AE7E-B5FA16E21AFA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A477F25A-8C24-434C-9775-829494350565}" type="pres">
      <dgm:prSet presAssocID="{8A39BB97-4E70-45EF-87DA-40AC754486A3}" presName="hierRoot3" presStyleCnt="0"/>
      <dgm:spPr/>
    </dgm:pt>
    <dgm:pt modelId="{07985E38-0728-4A36-B862-0BE3A3B9E705}" type="pres">
      <dgm:prSet presAssocID="{8A39BB97-4E70-45EF-87DA-40AC754486A3}" presName="composite3" presStyleCnt="0"/>
      <dgm:spPr/>
    </dgm:pt>
    <dgm:pt modelId="{6A7B5316-6C56-4354-BDA7-43F1288D9048}" type="pres">
      <dgm:prSet presAssocID="{8A39BB97-4E70-45EF-87DA-40AC754486A3}" presName="background3" presStyleLbl="node3" presStyleIdx="1" presStyleCnt="4"/>
      <dgm:spPr/>
    </dgm:pt>
    <dgm:pt modelId="{18406ABD-DC5B-4F35-8B0B-94A22B441876}" type="pres">
      <dgm:prSet presAssocID="{8A39BB97-4E70-45EF-87DA-40AC754486A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9A9113-E47F-4020-BA18-BA6C7C5EC01E}" type="pres">
      <dgm:prSet presAssocID="{8A39BB97-4E70-45EF-87DA-40AC754486A3}" presName="hierChild4" presStyleCnt="0"/>
      <dgm:spPr/>
    </dgm:pt>
    <dgm:pt modelId="{A69B246F-A1A2-4272-B838-C60F7EC83ADA}" type="pres">
      <dgm:prSet presAssocID="{9084EF36-9575-4066-B72F-1C7DC06E171C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FFB4C48E-FB19-4B0A-B609-557D5F17B23A}" type="pres">
      <dgm:prSet presAssocID="{4DA1F5A1-3D0D-4DF9-949C-9991DCE12185}" presName="hierRoot2" presStyleCnt="0"/>
      <dgm:spPr/>
    </dgm:pt>
    <dgm:pt modelId="{03ECB8FA-99EC-4DBD-8184-EFA72FDA3328}" type="pres">
      <dgm:prSet presAssocID="{4DA1F5A1-3D0D-4DF9-949C-9991DCE12185}" presName="composite2" presStyleCnt="0"/>
      <dgm:spPr/>
    </dgm:pt>
    <dgm:pt modelId="{E8570211-B12A-438B-A9FA-688FA92031BB}" type="pres">
      <dgm:prSet presAssocID="{4DA1F5A1-3D0D-4DF9-949C-9991DCE12185}" presName="background2" presStyleLbl="node2" presStyleIdx="1" presStyleCnt="2"/>
      <dgm:spPr/>
    </dgm:pt>
    <dgm:pt modelId="{867806A5-E4E1-40CF-9327-3ED09C873268}" type="pres">
      <dgm:prSet presAssocID="{4DA1F5A1-3D0D-4DF9-949C-9991DCE1218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5E3A56-F8AE-4A04-80C2-12C9FBFABB29}" type="pres">
      <dgm:prSet presAssocID="{4DA1F5A1-3D0D-4DF9-949C-9991DCE12185}" presName="hierChild3" presStyleCnt="0"/>
      <dgm:spPr/>
    </dgm:pt>
    <dgm:pt modelId="{FBDD2C47-BFC0-4D5E-A1B0-5C1873866E1B}" type="pres">
      <dgm:prSet presAssocID="{14671F42-24F6-433E-878C-768F61D6074E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298F31BB-F276-4A22-AF06-8B158BCB3A00}" type="pres">
      <dgm:prSet presAssocID="{AADFC237-3EBC-4A9D-9EF9-E4AF940A6D7D}" presName="hierRoot3" presStyleCnt="0"/>
      <dgm:spPr/>
    </dgm:pt>
    <dgm:pt modelId="{4931CFA4-477E-4A9D-BC54-01D19F3599D8}" type="pres">
      <dgm:prSet presAssocID="{AADFC237-3EBC-4A9D-9EF9-E4AF940A6D7D}" presName="composite3" presStyleCnt="0"/>
      <dgm:spPr/>
    </dgm:pt>
    <dgm:pt modelId="{EC987A74-4934-41FB-9FAD-EFED9FE47561}" type="pres">
      <dgm:prSet presAssocID="{AADFC237-3EBC-4A9D-9EF9-E4AF940A6D7D}" presName="background3" presStyleLbl="node3" presStyleIdx="2" presStyleCnt="4"/>
      <dgm:spPr/>
    </dgm:pt>
    <dgm:pt modelId="{430EBE29-6044-4959-8307-B97AD5ADF2C2}" type="pres">
      <dgm:prSet presAssocID="{AADFC237-3EBC-4A9D-9EF9-E4AF940A6D7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A3925-F26A-4244-933E-6BCDA09C1783}" type="pres">
      <dgm:prSet presAssocID="{AADFC237-3EBC-4A9D-9EF9-E4AF940A6D7D}" presName="hierChild4" presStyleCnt="0"/>
      <dgm:spPr/>
    </dgm:pt>
    <dgm:pt modelId="{2B35BE54-8A5D-4A87-8D7F-2E7B0B36BBA9}" type="pres">
      <dgm:prSet presAssocID="{71727CB0-B330-44F5-A30E-D68D6313609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1624128D-3256-4178-BCF4-C3300C827993}" type="pres">
      <dgm:prSet presAssocID="{9D5BE30F-08CB-46D7-819A-E5376908CE5F}" presName="hierRoot3" presStyleCnt="0"/>
      <dgm:spPr/>
    </dgm:pt>
    <dgm:pt modelId="{A1D91149-37DE-4DC8-B902-81740859DF1D}" type="pres">
      <dgm:prSet presAssocID="{9D5BE30F-08CB-46D7-819A-E5376908CE5F}" presName="composite3" presStyleCnt="0"/>
      <dgm:spPr/>
    </dgm:pt>
    <dgm:pt modelId="{5235FA25-11DF-4E97-A5FC-E9C0923B75F7}" type="pres">
      <dgm:prSet presAssocID="{9D5BE30F-08CB-46D7-819A-E5376908CE5F}" presName="background3" presStyleLbl="node3" presStyleIdx="3" presStyleCnt="4"/>
      <dgm:spPr/>
    </dgm:pt>
    <dgm:pt modelId="{7B513F95-2419-4540-A9A6-90F7D44DE51B}" type="pres">
      <dgm:prSet presAssocID="{9D5BE30F-08CB-46D7-819A-E5376908CE5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8C4E49-8E14-41CF-85AC-64CCD57EF6CC}" type="pres">
      <dgm:prSet presAssocID="{9D5BE30F-08CB-46D7-819A-E5376908CE5F}" presName="hierChild4" presStyleCnt="0"/>
      <dgm:spPr/>
    </dgm:pt>
  </dgm:ptLst>
  <dgm:cxnLst>
    <dgm:cxn modelId="{BF2EE751-F73C-4B3E-9E63-695CE0553040}" type="presOf" srcId="{9084EF36-9575-4066-B72F-1C7DC06E171C}" destId="{A69B246F-A1A2-4272-B838-C60F7EC83ADA}" srcOrd="0" destOrd="0" presId="urn:microsoft.com/office/officeart/2005/8/layout/hierarchy1"/>
    <dgm:cxn modelId="{672595DD-C5F4-4938-B0AE-EE2AD41D7A40}" srcId="{E6CDE03C-BEC9-4B10-A554-0ED933E01F87}" destId="{8A39BB97-4E70-45EF-87DA-40AC754486A3}" srcOrd="1" destOrd="0" parTransId="{38CD5817-F9FF-4F84-AE7E-B5FA16E21AFA}" sibTransId="{84257366-6AEE-4C6B-A182-5DE520C5B609}"/>
    <dgm:cxn modelId="{18841D1C-4472-43C1-9F16-0B721A71CED7}" srcId="{E6CDE03C-BEC9-4B10-A554-0ED933E01F87}" destId="{6FC3A366-51D8-4082-B007-66EA44799D7C}" srcOrd="0" destOrd="0" parTransId="{E05EB033-F018-41B7-AD01-318E6FBAAC49}" sibTransId="{E77F53A1-D881-449F-9D3A-FF49604DDC8D}"/>
    <dgm:cxn modelId="{AF041FE7-D3FB-4661-9122-6CE69B6F5124}" type="presOf" srcId="{E05EB033-F018-41B7-AD01-318E6FBAAC49}" destId="{B80F525D-2707-46BF-9198-BA79AB3177BC}" srcOrd="0" destOrd="0" presId="urn:microsoft.com/office/officeart/2005/8/layout/hierarchy1"/>
    <dgm:cxn modelId="{2F43C9A3-0224-4C0D-B47D-06FA4F79A3F2}" type="presOf" srcId="{4DA1F5A1-3D0D-4DF9-949C-9991DCE12185}" destId="{867806A5-E4E1-40CF-9327-3ED09C873268}" srcOrd="0" destOrd="0" presId="urn:microsoft.com/office/officeart/2005/8/layout/hierarchy1"/>
    <dgm:cxn modelId="{63E5B052-FFB0-42BD-A120-5A2920418BF1}" type="presOf" srcId="{9D5BE30F-08CB-46D7-819A-E5376908CE5F}" destId="{7B513F95-2419-4540-A9A6-90F7D44DE51B}" srcOrd="0" destOrd="0" presId="urn:microsoft.com/office/officeart/2005/8/layout/hierarchy1"/>
    <dgm:cxn modelId="{94A7C591-99BF-41A1-91CC-A304FB201B7A}" srcId="{E93A8AEB-8A4F-47F7-B981-09B659338428}" destId="{E6CDE03C-BEC9-4B10-A554-0ED933E01F87}" srcOrd="0" destOrd="0" parTransId="{418C8C1B-97DE-4316-B717-4D17DA47BC09}" sibTransId="{FFD1CB17-5240-4B20-A89F-28C6FD4BA302}"/>
    <dgm:cxn modelId="{CF78849D-D8B6-4A65-B1F0-D222C81AFA54}" srcId="{4DA1F5A1-3D0D-4DF9-949C-9991DCE12185}" destId="{9D5BE30F-08CB-46D7-819A-E5376908CE5F}" srcOrd="1" destOrd="0" parTransId="{71727CB0-B330-44F5-A30E-D68D63136098}" sibTransId="{EB0D6313-B4FE-410F-BDCA-9D70C1EED0BF}"/>
    <dgm:cxn modelId="{874DF947-F58B-4F22-A34E-812092739DD3}" type="presOf" srcId="{E6CDE03C-BEC9-4B10-A554-0ED933E01F87}" destId="{D7BAD4C4-0880-49C4-82C8-C1002A7C45B5}" srcOrd="0" destOrd="0" presId="urn:microsoft.com/office/officeart/2005/8/layout/hierarchy1"/>
    <dgm:cxn modelId="{EDEC859E-3015-411B-93EE-3DD4C569E580}" type="presOf" srcId="{14671F42-24F6-433E-878C-768F61D6074E}" destId="{FBDD2C47-BFC0-4D5E-A1B0-5C1873866E1B}" srcOrd="0" destOrd="0" presId="urn:microsoft.com/office/officeart/2005/8/layout/hierarchy1"/>
    <dgm:cxn modelId="{20E22B7B-2666-416C-8425-7A90C1F71139}" type="presOf" srcId="{6FC3A366-51D8-4082-B007-66EA44799D7C}" destId="{1B0C052D-EEA0-4BF1-B29F-102307839FA1}" srcOrd="0" destOrd="0" presId="urn:microsoft.com/office/officeart/2005/8/layout/hierarchy1"/>
    <dgm:cxn modelId="{FA553EDD-5300-45A7-AA53-D2438F123927}" type="presOf" srcId="{418C8C1B-97DE-4316-B717-4D17DA47BC09}" destId="{B4297E56-3D89-4AB1-B18C-1CDA5120ABB5}" srcOrd="0" destOrd="0" presId="urn:microsoft.com/office/officeart/2005/8/layout/hierarchy1"/>
    <dgm:cxn modelId="{D3E8118F-4F89-4726-9963-26451EC7376E}" srcId="{704C017D-310B-4708-8649-BC48E7FC0176}" destId="{E93A8AEB-8A4F-47F7-B981-09B659338428}" srcOrd="0" destOrd="0" parTransId="{74A3FF5B-9FF3-4A8A-9CDA-D92BD2038FFF}" sibTransId="{8B17D74C-EE21-44C1-800F-8BAE9B5C5612}"/>
    <dgm:cxn modelId="{7496827A-3800-4E26-B71D-EAD960CF1349}" srcId="{4DA1F5A1-3D0D-4DF9-949C-9991DCE12185}" destId="{AADFC237-3EBC-4A9D-9EF9-E4AF940A6D7D}" srcOrd="0" destOrd="0" parTransId="{14671F42-24F6-433E-878C-768F61D6074E}" sibTransId="{50485D71-D0E2-4624-9C47-8AB5ABE92D8F}"/>
    <dgm:cxn modelId="{89BCE42B-E56F-489B-B18D-F5EE24610F7A}" type="presOf" srcId="{E93A8AEB-8A4F-47F7-B981-09B659338428}" destId="{A5D76A99-608A-4647-9582-BE4F015B3885}" srcOrd="0" destOrd="0" presId="urn:microsoft.com/office/officeart/2005/8/layout/hierarchy1"/>
    <dgm:cxn modelId="{150D66E1-19D2-4220-B22E-53E66EA05286}" srcId="{E93A8AEB-8A4F-47F7-B981-09B659338428}" destId="{4DA1F5A1-3D0D-4DF9-949C-9991DCE12185}" srcOrd="1" destOrd="0" parTransId="{9084EF36-9575-4066-B72F-1C7DC06E171C}" sibTransId="{14F8FFCC-1FFA-4F7D-81C0-1C18B2087F5B}"/>
    <dgm:cxn modelId="{CD0B2751-EF8C-4139-B86A-DEC43B134C4B}" type="presOf" srcId="{71727CB0-B330-44F5-A30E-D68D63136098}" destId="{2B35BE54-8A5D-4A87-8D7F-2E7B0B36BBA9}" srcOrd="0" destOrd="0" presId="urn:microsoft.com/office/officeart/2005/8/layout/hierarchy1"/>
    <dgm:cxn modelId="{C8CCDA32-CDC6-43DE-A394-FE27CACD2C66}" type="presOf" srcId="{AADFC237-3EBC-4A9D-9EF9-E4AF940A6D7D}" destId="{430EBE29-6044-4959-8307-B97AD5ADF2C2}" srcOrd="0" destOrd="0" presId="urn:microsoft.com/office/officeart/2005/8/layout/hierarchy1"/>
    <dgm:cxn modelId="{7D4E9624-CBB1-49B2-B6B4-EBB5DED04040}" type="presOf" srcId="{8A39BB97-4E70-45EF-87DA-40AC754486A3}" destId="{18406ABD-DC5B-4F35-8B0B-94A22B441876}" srcOrd="0" destOrd="0" presId="urn:microsoft.com/office/officeart/2005/8/layout/hierarchy1"/>
    <dgm:cxn modelId="{317F6BFF-D748-4C91-ABB8-DA5B9967B139}" type="presOf" srcId="{704C017D-310B-4708-8649-BC48E7FC0176}" destId="{D2E92339-8F23-4B63-B659-1B152B7951CC}" srcOrd="0" destOrd="0" presId="urn:microsoft.com/office/officeart/2005/8/layout/hierarchy1"/>
    <dgm:cxn modelId="{712475E3-BF7E-45B7-A399-70ADBF943D45}" type="presOf" srcId="{38CD5817-F9FF-4F84-AE7E-B5FA16E21AFA}" destId="{CC7A379C-D848-42D1-A92D-AD30C4738A09}" srcOrd="0" destOrd="0" presId="urn:microsoft.com/office/officeart/2005/8/layout/hierarchy1"/>
    <dgm:cxn modelId="{EC1E2C73-F8D1-49F0-81F5-A53778657AD2}" type="presParOf" srcId="{D2E92339-8F23-4B63-B659-1B152B7951CC}" destId="{C34D6522-F1DF-401A-B844-96532281027B}" srcOrd="0" destOrd="0" presId="urn:microsoft.com/office/officeart/2005/8/layout/hierarchy1"/>
    <dgm:cxn modelId="{C9C7B46B-BB02-43B5-BD39-D7DA5CD39C83}" type="presParOf" srcId="{C34D6522-F1DF-401A-B844-96532281027B}" destId="{A47F606D-B2C6-48F6-993A-6909493A5CCB}" srcOrd="0" destOrd="0" presId="urn:microsoft.com/office/officeart/2005/8/layout/hierarchy1"/>
    <dgm:cxn modelId="{99722788-72F5-49BC-9827-59D6DFBB471B}" type="presParOf" srcId="{A47F606D-B2C6-48F6-993A-6909493A5CCB}" destId="{F4872C7C-23BF-4AD9-AAC8-CFED2ABE70E6}" srcOrd="0" destOrd="0" presId="urn:microsoft.com/office/officeart/2005/8/layout/hierarchy1"/>
    <dgm:cxn modelId="{D39ED54D-172C-412D-BCBF-5E1AC15F6F09}" type="presParOf" srcId="{A47F606D-B2C6-48F6-993A-6909493A5CCB}" destId="{A5D76A99-608A-4647-9582-BE4F015B3885}" srcOrd="1" destOrd="0" presId="urn:microsoft.com/office/officeart/2005/8/layout/hierarchy1"/>
    <dgm:cxn modelId="{DF59429F-E6D0-4D88-A27E-E49CAC5645E6}" type="presParOf" srcId="{C34D6522-F1DF-401A-B844-96532281027B}" destId="{EE4D258A-1814-4FD2-90D4-41839A6C76AB}" srcOrd="1" destOrd="0" presId="urn:microsoft.com/office/officeart/2005/8/layout/hierarchy1"/>
    <dgm:cxn modelId="{865CBF58-84B7-4D57-A578-CD92513D35BE}" type="presParOf" srcId="{EE4D258A-1814-4FD2-90D4-41839A6C76AB}" destId="{B4297E56-3D89-4AB1-B18C-1CDA5120ABB5}" srcOrd="0" destOrd="0" presId="urn:microsoft.com/office/officeart/2005/8/layout/hierarchy1"/>
    <dgm:cxn modelId="{DED7073C-D467-436B-AB92-4D122777A626}" type="presParOf" srcId="{EE4D258A-1814-4FD2-90D4-41839A6C76AB}" destId="{ABBDF1B9-D08C-422D-9F64-8F0BC26E8884}" srcOrd="1" destOrd="0" presId="urn:microsoft.com/office/officeart/2005/8/layout/hierarchy1"/>
    <dgm:cxn modelId="{FE48578F-5B3A-4F3F-95EA-555EFEBDD45D}" type="presParOf" srcId="{ABBDF1B9-D08C-422D-9F64-8F0BC26E8884}" destId="{9FE45A58-2F16-4FEC-B92D-983EFCDDE3AE}" srcOrd="0" destOrd="0" presId="urn:microsoft.com/office/officeart/2005/8/layout/hierarchy1"/>
    <dgm:cxn modelId="{93CC174C-F5D2-4279-B56C-D2F8487518AB}" type="presParOf" srcId="{9FE45A58-2F16-4FEC-B92D-983EFCDDE3AE}" destId="{3AF12D0C-14FD-49F4-B711-04EF0B6F92F2}" srcOrd="0" destOrd="0" presId="urn:microsoft.com/office/officeart/2005/8/layout/hierarchy1"/>
    <dgm:cxn modelId="{E26EDD97-E63A-48CE-A5E3-CD0413CFB78F}" type="presParOf" srcId="{9FE45A58-2F16-4FEC-B92D-983EFCDDE3AE}" destId="{D7BAD4C4-0880-49C4-82C8-C1002A7C45B5}" srcOrd="1" destOrd="0" presId="urn:microsoft.com/office/officeart/2005/8/layout/hierarchy1"/>
    <dgm:cxn modelId="{D8F224A7-A1ED-46A3-9BA4-7D34F90BEAB2}" type="presParOf" srcId="{ABBDF1B9-D08C-422D-9F64-8F0BC26E8884}" destId="{DB99D632-A03C-455C-8E05-192940362EC5}" srcOrd="1" destOrd="0" presId="urn:microsoft.com/office/officeart/2005/8/layout/hierarchy1"/>
    <dgm:cxn modelId="{A0A7F23C-1993-4450-8B99-B6621205A358}" type="presParOf" srcId="{DB99D632-A03C-455C-8E05-192940362EC5}" destId="{B80F525D-2707-46BF-9198-BA79AB3177BC}" srcOrd="0" destOrd="0" presId="urn:microsoft.com/office/officeart/2005/8/layout/hierarchy1"/>
    <dgm:cxn modelId="{39130F96-5F14-4EEF-B2B6-105B68E39749}" type="presParOf" srcId="{DB99D632-A03C-455C-8E05-192940362EC5}" destId="{A3ED1A95-82C5-4678-9064-37ABC5C76C00}" srcOrd="1" destOrd="0" presId="urn:microsoft.com/office/officeart/2005/8/layout/hierarchy1"/>
    <dgm:cxn modelId="{FFC0B5A1-F682-4B3C-907C-DC6D81FD6E70}" type="presParOf" srcId="{A3ED1A95-82C5-4678-9064-37ABC5C76C00}" destId="{065A2243-770D-4480-9AD3-5E68CE276829}" srcOrd="0" destOrd="0" presId="urn:microsoft.com/office/officeart/2005/8/layout/hierarchy1"/>
    <dgm:cxn modelId="{945D777B-6FD6-4780-8FD9-C59975659DB3}" type="presParOf" srcId="{065A2243-770D-4480-9AD3-5E68CE276829}" destId="{6B0DA065-EEEC-4D48-ADB8-5DA5CAC2DFD3}" srcOrd="0" destOrd="0" presId="urn:microsoft.com/office/officeart/2005/8/layout/hierarchy1"/>
    <dgm:cxn modelId="{E13D341E-5412-459B-855F-102BCE9095BD}" type="presParOf" srcId="{065A2243-770D-4480-9AD3-5E68CE276829}" destId="{1B0C052D-EEA0-4BF1-B29F-102307839FA1}" srcOrd="1" destOrd="0" presId="urn:microsoft.com/office/officeart/2005/8/layout/hierarchy1"/>
    <dgm:cxn modelId="{9630F604-68AF-4D5B-A15B-43DE0966B630}" type="presParOf" srcId="{A3ED1A95-82C5-4678-9064-37ABC5C76C00}" destId="{28416DC7-B927-44C5-A585-4F6322EAF030}" srcOrd="1" destOrd="0" presId="urn:microsoft.com/office/officeart/2005/8/layout/hierarchy1"/>
    <dgm:cxn modelId="{B471F736-1803-4599-B2FA-853FD7BAF27D}" type="presParOf" srcId="{DB99D632-A03C-455C-8E05-192940362EC5}" destId="{CC7A379C-D848-42D1-A92D-AD30C4738A09}" srcOrd="2" destOrd="0" presId="urn:microsoft.com/office/officeart/2005/8/layout/hierarchy1"/>
    <dgm:cxn modelId="{22C180DE-2E8D-4EE4-ADE7-FB0641953E23}" type="presParOf" srcId="{DB99D632-A03C-455C-8E05-192940362EC5}" destId="{A477F25A-8C24-434C-9775-829494350565}" srcOrd="3" destOrd="0" presId="urn:microsoft.com/office/officeart/2005/8/layout/hierarchy1"/>
    <dgm:cxn modelId="{C62D6319-D5EA-4966-BE20-0F6E86D36BEB}" type="presParOf" srcId="{A477F25A-8C24-434C-9775-829494350565}" destId="{07985E38-0728-4A36-B862-0BE3A3B9E705}" srcOrd="0" destOrd="0" presId="urn:microsoft.com/office/officeart/2005/8/layout/hierarchy1"/>
    <dgm:cxn modelId="{7A446846-93C0-429B-AD89-D651FDFC0D30}" type="presParOf" srcId="{07985E38-0728-4A36-B862-0BE3A3B9E705}" destId="{6A7B5316-6C56-4354-BDA7-43F1288D9048}" srcOrd="0" destOrd="0" presId="urn:microsoft.com/office/officeart/2005/8/layout/hierarchy1"/>
    <dgm:cxn modelId="{FB994AEA-DBBA-47A3-86D1-E6DCBD2B9E20}" type="presParOf" srcId="{07985E38-0728-4A36-B862-0BE3A3B9E705}" destId="{18406ABD-DC5B-4F35-8B0B-94A22B441876}" srcOrd="1" destOrd="0" presId="urn:microsoft.com/office/officeart/2005/8/layout/hierarchy1"/>
    <dgm:cxn modelId="{1BDDFC71-037F-496E-9352-94F94E8B4C48}" type="presParOf" srcId="{A477F25A-8C24-434C-9775-829494350565}" destId="{FC9A9113-E47F-4020-BA18-BA6C7C5EC01E}" srcOrd="1" destOrd="0" presId="urn:microsoft.com/office/officeart/2005/8/layout/hierarchy1"/>
    <dgm:cxn modelId="{F45F4F1B-D04F-4AED-B164-96B019523126}" type="presParOf" srcId="{EE4D258A-1814-4FD2-90D4-41839A6C76AB}" destId="{A69B246F-A1A2-4272-B838-C60F7EC83ADA}" srcOrd="2" destOrd="0" presId="urn:microsoft.com/office/officeart/2005/8/layout/hierarchy1"/>
    <dgm:cxn modelId="{3AD140EB-EFA5-405D-92E8-E5DB9EC321F3}" type="presParOf" srcId="{EE4D258A-1814-4FD2-90D4-41839A6C76AB}" destId="{FFB4C48E-FB19-4B0A-B609-557D5F17B23A}" srcOrd="3" destOrd="0" presId="urn:microsoft.com/office/officeart/2005/8/layout/hierarchy1"/>
    <dgm:cxn modelId="{13AC8D54-C41A-4702-B7CA-126DB0F805D3}" type="presParOf" srcId="{FFB4C48E-FB19-4B0A-B609-557D5F17B23A}" destId="{03ECB8FA-99EC-4DBD-8184-EFA72FDA3328}" srcOrd="0" destOrd="0" presId="urn:microsoft.com/office/officeart/2005/8/layout/hierarchy1"/>
    <dgm:cxn modelId="{D9A5721D-EE93-44D8-98E3-E2449C3C9E9E}" type="presParOf" srcId="{03ECB8FA-99EC-4DBD-8184-EFA72FDA3328}" destId="{E8570211-B12A-438B-A9FA-688FA92031BB}" srcOrd="0" destOrd="0" presId="urn:microsoft.com/office/officeart/2005/8/layout/hierarchy1"/>
    <dgm:cxn modelId="{D1C92775-A861-4BC3-BE09-25DB17DA5BB7}" type="presParOf" srcId="{03ECB8FA-99EC-4DBD-8184-EFA72FDA3328}" destId="{867806A5-E4E1-40CF-9327-3ED09C873268}" srcOrd="1" destOrd="0" presId="urn:microsoft.com/office/officeart/2005/8/layout/hierarchy1"/>
    <dgm:cxn modelId="{ACC7A8AD-613A-43A0-B9C0-8D77FCB2FD1B}" type="presParOf" srcId="{FFB4C48E-FB19-4B0A-B609-557D5F17B23A}" destId="{E95E3A56-F8AE-4A04-80C2-12C9FBFABB29}" srcOrd="1" destOrd="0" presId="urn:microsoft.com/office/officeart/2005/8/layout/hierarchy1"/>
    <dgm:cxn modelId="{6279D3E8-65B7-47B0-90E2-05FD1919874D}" type="presParOf" srcId="{E95E3A56-F8AE-4A04-80C2-12C9FBFABB29}" destId="{FBDD2C47-BFC0-4D5E-A1B0-5C1873866E1B}" srcOrd="0" destOrd="0" presId="urn:microsoft.com/office/officeart/2005/8/layout/hierarchy1"/>
    <dgm:cxn modelId="{3C67638A-1363-4142-A9C9-64D508DC656C}" type="presParOf" srcId="{E95E3A56-F8AE-4A04-80C2-12C9FBFABB29}" destId="{298F31BB-F276-4A22-AF06-8B158BCB3A00}" srcOrd="1" destOrd="0" presId="urn:microsoft.com/office/officeart/2005/8/layout/hierarchy1"/>
    <dgm:cxn modelId="{79A6BA35-D869-468A-BAD8-E7138D764500}" type="presParOf" srcId="{298F31BB-F276-4A22-AF06-8B158BCB3A00}" destId="{4931CFA4-477E-4A9D-BC54-01D19F3599D8}" srcOrd="0" destOrd="0" presId="urn:microsoft.com/office/officeart/2005/8/layout/hierarchy1"/>
    <dgm:cxn modelId="{A61999FA-2F35-4139-8975-8CCD907E4DF8}" type="presParOf" srcId="{4931CFA4-477E-4A9D-BC54-01D19F3599D8}" destId="{EC987A74-4934-41FB-9FAD-EFED9FE47561}" srcOrd="0" destOrd="0" presId="urn:microsoft.com/office/officeart/2005/8/layout/hierarchy1"/>
    <dgm:cxn modelId="{5F15FE39-FDF4-45B6-BBE6-96153B06BA86}" type="presParOf" srcId="{4931CFA4-477E-4A9D-BC54-01D19F3599D8}" destId="{430EBE29-6044-4959-8307-B97AD5ADF2C2}" srcOrd="1" destOrd="0" presId="urn:microsoft.com/office/officeart/2005/8/layout/hierarchy1"/>
    <dgm:cxn modelId="{B4841A32-9C3C-4E28-B559-7B89ABFA383A}" type="presParOf" srcId="{298F31BB-F276-4A22-AF06-8B158BCB3A00}" destId="{F94A3925-F26A-4244-933E-6BCDA09C1783}" srcOrd="1" destOrd="0" presId="urn:microsoft.com/office/officeart/2005/8/layout/hierarchy1"/>
    <dgm:cxn modelId="{EF7BDC6A-DDA7-47EB-8774-A5DF74FE6215}" type="presParOf" srcId="{E95E3A56-F8AE-4A04-80C2-12C9FBFABB29}" destId="{2B35BE54-8A5D-4A87-8D7F-2E7B0B36BBA9}" srcOrd="2" destOrd="0" presId="urn:microsoft.com/office/officeart/2005/8/layout/hierarchy1"/>
    <dgm:cxn modelId="{175F98C5-69BF-4C47-B6BB-4D35F0F21DBA}" type="presParOf" srcId="{E95E3A56-F8AE-4A04-80C2-12C9FBFABB29}" destId="{1624128D-3256-4178-BCF4-C3300C827993}" srcOrd="3" destOrd="0" presId="urn:microsoft.com/office/officeart/2005/8/layout/hierarchy1"/>
    <dgm:cxn modelId="{FEDDF1FF-B877-4825-AF42-D0A8BC94A7B7}" type="presParOf" srcId="{1624128D-3256-4178-BCF4-C3300C827993}" destId="{A1D91149-37DE-4DC8-B902-81740859DF1D}" srcOrd="0" destOrd="0" presId="urn:microsoft.com/office/officeart/2005/8/layout/hierarchy1"/>
    <dgm:cxn modelId="{60D34AD9-9959-492A-A4B6-BFF7725322AA}" type="presParOf" srcId="{A1D91149-37DE-4DC8-B902-81740859DF1D}" destId="{5235FA25-11DF-4E97-A5FC-E9C0923B75F7}" srcOrd="0" destOrd="0" presId="urn:microsoft.com/office/officeart/2005/8/layout/hierarchy1"/>
    <dgm:cxn modelId="{772BA06B-8DBD-4435-A3B1-B9A2803C0D94}" type="presParOf" srcId="{A1D91149-37DE-4DC8-B902-81740859DF1D}" destId="{7B513F95-2419-4540-A9A6-90F7D44DE51B}" srcOrd="1" destOrd="0" presId="urn:microsoft.com/office/officeart/2005/8/layout/hierarchy1"/>
    <dgm:cxn modelId="{2985151C-DB96-4C09-86EA-6ABD5EBC50CE}" type="presParOf" srcId="{1624128D-3256-4178-BCF4-C3300C827993}" destId="{D08C4E49-8E14-41CF-85AC-64CCD57EF6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512CB-7402-4AF5-8858-7866EF8CCE6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33A593F1-0DE6-4CEE-B06A-7BFAE24E2D06}">
      <dgm:prSet phldrT="[文本]"/>
      <dgm:spPr/>
      <dgm:t>
        <a:bodyPr/>
        <a:lstStyle/>
        <a:p>
          <a:r>
            <a:rPr lang="zh-CN" altLang="en-US" dirty="0" smtClean="0"/>
            <a:t>采购</a:t>
          </a:r>
          <a:endParaRPr lang="zh-CN" altLang="en-US" dirty="0"/>
        </a:p>
      </dgm:t>
    </dgm:pt>
    <dgm:pt modelId="{A802F09F-89B3-4B55-AF17-1791659F2060}" type="parTrans" cxnId="{C7EE78EE-4BA8-492C-91A9-C4BFA99DD41A}">
      <dgm:prSet/>
      <dgm:spPr/>
      <dgm:t>
        <a:bodyPr/>
        <a:lstStyle/>
        <a:p>
          <a:endParaRPr lang="zh-CN" altLang="en-US"/>
        </a:p>
      </dgm:t>
    </dgm:pt>
    <dgm:pt modelId="{805F012E-6933-432D-93BC-E791E69AF8B4}" type="sibTrans" cxnId="{C7EE78EE-4BA8-492C-91A9-C4BFA99DD41A}">
      <dgm:prSet/>
      <dgm:spPr/>
      <dgm:t>
        <a:bodyPr/>
        <a:lstStyle/>
        <a:p>
          <a:endParaRPr lang="zh-CN" altLang="en-US"/>
        </a:p>
      </dgm:t>
    </dgm:pt>
    <dgm:pt modelId="{A2C58C11-69A3-4089-A3B9-FA6AAFC11F98}">
      <dgm:prSet phldrT="[文本]"/>
      <dgm:spPr/>
      <dgm:t>
        <a:bodyPr/>
        <a:lstStyle/>
        <a:p>
          <a:r>
            <a:rPr lang="zh-CN" altLang="en-US" dirty="0" smtClean="0"/>
            <a:t>销售</a:t>
          </a:r>
          <a:endParaRPr lang="zh-CN" altLang="en-US" dirty="0"/>
        </a:p>
      </dgm:t>
    </dgm:pt>
    <dgm:pt modelId="{0903DFF0-637D-43FA-AB5D-E05EDB64A70E}" type="parTrans" cxnId="{8DF1A560-20E0-42F3-815A-EE2C9B0957DC}">
      <dgm:prSet/>
      <dgm:spPr/>
      <dgm:t>
        <a:bodyPr/>
        <a:lstStyle/>
        <a:p>
          <a:endParaRPr lang="zh-CN" altLang="en-US"/>
        </a:p>
      </dgm:t>
    </dgm:pt>
    <dgm:pt modelId="{7A9E62D2-4C33-4D24-AA2B-022AC45FD04A}" type="sibTrans" cxnId="{8DF1A560-20E0-42F3-815A-EE2C9B0957DC}">
      <dgm:prSet/>
      <dgm:spPr/>
      <dgm:t>
        <a:bodyPr/>
        <a:lstStyle/>
        <a:p>
          <a:endParaRPr lang="zh-CN" altLang="en-US"/>
        </a:p>
      </dgm:t>
    </dgm:pt>
    <dgm:pt modelId="{14DAEE77-4575-4173-BF2B-18106C49AD6E}">
      <dgm:prSet phldrT="[文本]"/>
      <dgm:spPr/>
      <dgm:t>
        <a:bodyPr/>
        <a:lstStyle/>
        <a:p>
          <a:r>
            <a:rPr lang="zh-CN" altLang="en-US" dirty="0" smtClean="0"/>
            <a:t>库管</a:t>
          </a:r>
          <a:endParaRPr lang="zh-CN" altLang="en-US" dirty="0"/>
        </a:p>
      </dgm:t>
    </dgm:pt>
    <dgm:pt modelId="{BFBCE218-F39E-473D-BA99-93AE5E4E1B53}" type="parTrans" cxnId="{D956D0A8-685B-484B-9120-5FFE8847F5B8}">
      <dgm:prSet/>
      <dgm:spPr/>
      <dgm:t>
        <a:bodyPr/>
        <a:lstStyle/>
        <a:p>
          <a:endParaRPr lang="zh-CN" altLang="en-US"/>
        </a:p>
      </dgm:t>
    </dgm:pt>
    <dgm:pt modelId="{DDD7AE22-4389-477C-ADB8-2293C40DBB79}" type="sibTrans" cxnId="{D956D0A8-685B-484B-9120-5FFE8847F5B8}">
      <dgm:prSet/>
      <dgm:spPr/>
      <dgm:t>
        <a:bodyPr/>
        <a:lstStyle/>
        <a:p>
          <a:endParaRPr lang="zh-CN" altLang="en-US"/>
        </a:p>
      </dgm:t>
    </dgm:pt>
    <dgm:pt modelId="{8F4B70D3-4B65-439A-9AD7-F5EDF092EC84}">
      <dgm:prSet phldrT="[文本]"/>
      <dgm:spPr/>
      <dgm:t>
        <a:bodyPr/>
        <a:lstStyle/>
        <a:p>
          <a:r>
            <a:rPr lang="zh-CN" altLang="en-US" dirty="0" smtClean="0"/>
            <a:t>财务</a:t>
          </a:r>
          <a:endParaRPr lang="zh-CN" altLang="en-US" dirty="0"/>
        </a:p>
      </dgm:t>
    </dgm:pt>
    <dgm:pt modelId="{283AB1D6-D3FA-4051-A9A8-4E58CE8DBEAD}" type="parTrans" cxnId="{46AE10B1-8F99-436F-8899-822288F53A94}">
      <dgm:prSet/>
      <dgm:spPr/>
      <dgm:t>
        <a:bodyPr/>
        <a:lstStyle/>
        <a:p>
          <a:endParaRPr lang="zh-CN" altLang="en-US"/>
        </a:p>
      </dgm:t>
    </dgm:pt>
    <dgm:pt modelId="{97016431-EA48-4B8C-BAAE-9C64518C8066}" type="sibTrans" cxnId="{46AE10B1-8F99-436F-8899-822288F53A94}">
      <dgm:prSet/>
      <dgm:spPr/>
      <dgm:t>
        <a:bodyPr/>
        <a:lstStyle/>
        <a:p>
          <a:endParaRPr lang="zh-CN" altLang="en-US"/>
        </a:p>
      </dgm:t>
    </dgm:pt>
    <dgm:pt modelId="{9F304C13-CA05-4F48-98DC-F46CEFE2E203}">
      <dgm:prSet phldrT="[文本]"/>
      <dgm:spPr/>
      <dgm:t>
        <a:bodyPr/>
        <a:lstStyle/>
        <a:p>
          <a:r>
            <a:rPr lang="zh-CN" altLang="en-US" dirty="0" smtClean="0"/>
            <a:t>经营者</a:t>
          </a:r>
          <a:endParaRPr lang="zh-CN" altLang="en-US" dirty="0"/>
        </a:p>
      </dgm:t>
    </dgm:pt>
    <dgm:pt modelId="{2C02675D-47A4-4061-9C01-D84BBB377A17}" type="parTrans" cxnId="{DD511F08-9F47-4209-8438-0CD2A4975BDF}">
      <dgm:prSet/>
      <dgm:spPr/>
      <dgm:t>
        <a:bodyPr/>
        <a:lstStyle/>
        <a:p>
          <a:endParaRPr lang="zh-CN" altLang="en-US"/>
        </a:p>
      </dgm:t>
    </dgm:pt>
    <dgm:pt modelId="{7BEE39A0-D5D4-4186-8334-3990DAF2FAB6}" type="sibTrans" cxnId="{DD511F08-9F47-4209-8438-0CD2A4975BDF}">
      <dgm:prSet/>
      <dgm:spPr/>
      <dgm:t>
        <a:bodyPr/>
        <a:lstStyle/>
        <a:p>
          <a:endParaRPr lang="zh-CN" altLang="en-US"/>
        </a:p>
      </dgm:t>
    </dgm:pt>
    <dgm:pt modelId="{4876DAC7-6830-474C-B00F-DA829B32584A}">
      <dgm:prSet phldrT="[文本]"/>
      <dgm:spPr/>
      <dgm:t>
        <a:bodyPr/>
        <a:lstStyle/>
        <a:p>
          <a:r>
            <a:rPr lang="zh-CN" dirty="0" smtClean="0"/>
            <a:t>投入回报率</a:t>
          </a:r>
          <a:r>
            <a:rPr lang="en-US" dirty="0" smtClean="0"/>
            <a:t>ROS</a:t>
          </a:r>
          <a:endParaRPr lang="zh-CN" altLang="en-US" dirty="0"/>
        </a:p>
      </dgm:t>
    </dgm:pt>
    <dgm:pt modelId="{7FDBC916-60F4-477B-B5BE-74BDF3AD15D6}" type="parTrans" cxnId="{8197E50E-C750-4E9C-9797-A070F2111F8D}">
      <dgm:prSet/>
      <dgm:spPr/>
      <dgm:t>
        <a:bodyPr/>
        <a:lstStyle/>
        <a:p>
          <a:endParaRPr lang="zh-CN" altLang="en-US"/>
        </a:p>
      </dgm:t>
    </dgm:pt>
    <dgm:pt modelId="{76E3DAEC-1C88-41DF-813B-6B736F52082D}" type="sibTrans" cxnId="{8197E50E-C750-4E9C-9797-A070F2111F8D}">
      <dgm:prSet/>
      <dgm:spPr/>
      <dgm:t>
        <a:bodyPr/>
        <a:lstStyle/>
        <a:p>
          <a:endParaRPr lang="zh-CN" altLang="en-US"/>
        </a:p>
      </dgm:t>
    </dgm:pt>
    <dgm:pt modelId="{6E475AD5-9458-4F75-AD83-77914DDF47B8}">
      <dgm:prSet/>
      <dgm:spPr/>
      <dgm:t>
        <a:bodyPr/>
        <a:lstStyle/>
        <a:p>
          <a:r>
            <a:rPr lang="zh-CN" dirty="0" smtClean="0"/>
            <a:t>利润</a:t>
          </a:r>
          <a:r>
            <a:rPr lang="en-US" altLang="zh-CN" dirty="0" smtClean="0"/>
            <a:t>(</a:t>
          </a:r>
          <a:r>
            <a:rPr lang="zh-CN" altLang="en-US" dirty="0" smtClean="0"/>
            <a:t>收入，成本</a:t>
          </a:r>
          <a:r>
            <a:rPr lang="en-US" altLang="zh-CN" dirty="0" smtClean="0"/>
            <a:t>)</a:t>
          </a:r>
          <a:r>
            <a:rPr lang="zh-CN" dirty="0" smtClean="0"/>
            <a:t>？</a:t>
          </a:r>
          <a:endParaRPr lang="zh-CN" dirty="0"/>
        </a:p>
      </dgm:t>
    </dgm:pt>
    <dgm:pt modelId="{574EBAF0-C8D4-4571-99AC-002DC8F13B04}" type="parTrans" cxnId="{72E057DA-27F8-448C-9D1B-F0E60B9F2B72}">
      <dgm:prSet/>
      <dgm:spPr/>
      <dgm:t>
        <a:bodyPr/>
        <a:lstStyle/>
        <a:p>
          <a:endParaRPr lang="zh-CN" altLang="en-US"/>
        </a:p>
      </dgm:t>
    </dgm:pt>
    <dgm:pt modelId="{279EAF14-8B2F-4EB9-B3B6-F990B62F084E}" type="sibTrans" cxnId="{72E057DA-27F8-448C-9D1B-F0E60B9F2B72}">
      <dgm:prSet/>
      <dgm:spPr/>
      <dgm:t>
        <a:bodyPr/>
        <a:lstStyle/>
        <a:p>
          <a:endParaRPr lang="zh-CN" altLang="en-US"/>
        </a:p>
      </dgm:t>
    </dgm:pt>
    <dgm:pt modelId="{DAC87F39-F474-4D8D-983D-971CB65E9700}">
      <dgm:prSet/>
      <dgm:spPr/>
      <dgm:t>
        <a:bodyPr/>
        <a:lstStyle/>
        <a:p>
          <a:r>
            <a:rPr lang="zh-CN" dirty="0" smtClean="0"/>
            <a:t>经营性现金流？</a:t>
          </a:r>
          <a:endParaRPr lang="zh-CN" dirty="0"/>
        </a:p>
      </dgm:t>
    </dgm:pt>
    <dgm:pt modelId="{A222B5CD-EA1D-40F3-B710-8D385239B52F}" type="parTrans" cxnId="{3D4DB1F7-857C-41F4-BFE4-124A278790E0}">
      <dgm:prSet/>
      <dgm:spPr/>
      <dgm:t>
        <a:bodyPr/>
        <a:lstStyle/>
        <a:p>
          <a:endParaRPr lang="zh-CN" altLang="en-US"/>
        </a:p>
      </dgm:t>
    </dgm:pt>
    <dgm:pt modelId="{9A374FF4-98A5-4CCA-9C34-FB7B046D9DC1}" type="sibTrans" cxnId="{3D4DB1F7-857C-41F4-BFE4-124A278790E0}">
      <dgm:prSet/>
      <dgm:spPr/>
      <dgm:t>
        <a:bodyPr/>
        <a:lstStyle/>
        <a:p>
          <a:endParaRPr lang="zh-CN" altLang="en-US"/>
        </a:p>
      </dgm:t>
    </dgm:pt>
    <dgm:pt modelId="{DDDF98C1-5354-44E5-8041-FCD459BF7D26}">
      <dgm:prSet/>
      <dgm:spPr/>
      <dgm:t>
        <a:bodyPr/>
        <a:lstStyle/>
        <a:p>
          <a:r>
            <a:rPr lang="zh-CN" dirty="0" smtClean="0"/>
            <a:t>平台收益？</a:t>
          </a:r>
          <a:endParaRPr lang="zh-CN" dirty="0"/>
        </a:p>
      </dgm:t>
    </dgm:pt>
    <dgm:pt modelId="{C91313D4-8093-4FB6-ABD1-4D2CC5FF4239}" type="parTrans" cxnId="{62BC75D9-6B20-4A5B-92B1-B3A93FD6E3E4}">
      <dgm:prSet/>
      <dgm:spPr/>
      <dgm:t>
        <a:bodyPr/>
        <a:lstStyle/>
        <a:p>
          <a:endParaRPr lang="zh-CN" altLang="en-US"/>
        </a:p>
      </dgm:t>
    </dgm:pt>
    <dgm:pt modelId="{4753974C-4BFD-4E30-89A6-565B37D9FEBB}" type="sibTrans" cxnId="{62BC75D9-6B20-4A5B-92B1-B3A93FD6E3E4}">
      <dgm:prSet/>
      <dgm:spPr/>
      <dgm:t>
        <a:bodyPr/>
        <a:lstStyle/>
        <a:p>
          <a:endParaRPr lang="zh-CN" altLang="en-US"/>
        </a:p>
      </dgm:t>
    </dgm:pt>
    <dgm:pt modelId="{C0EAFC13-4469-4270-8E2F-B7E9A1D4893E}">
      <dgm:prSet phldrT="[文本]"/>
      <dgm:spPr/>
      <dgm:t>
        <a:bodyPr/>
        <a:lstStyle/>
        <a:p>
          <a:r>
            <a:rPr lang="zh-CN" altLang="en-US" dirty="0" smtClean="0"/>
            <a:t>管理者</a:t>
          </a:r>
          <a:endParaRPr lang="zh-CN" altLang="en-US" dirty="0"/>
        </a:p>
      </dgm:t>
    </dgm:pt>
    <dgm:pt modelId="{BF95C531-A237-4BD7-8AB1-B81CC1A92578}" type="parTrans" cxnId="{DC618109-8C76-4DED-BBFE-726714DEC611}">
      <dgm:prSet/>
      <dgm:spPr/>
      <dgm:t>
        <a:bodyPr/>
        <a:lstStyle/>
        <a:p>
          <a:endParaRPr lang="zh-CN" altLang="en-US"/>
        </a:p>
      </dgm:t>
    </dgm:pt>
    <dgm:pt modelId="{4E522290-1D0D-4E6F-B079-899B4C1CF3AE}" type="sibTrans" cxnId="{DC618109-8C76-4DED-BBFE-726714DEC611}">
      <dgm:prSet/>
      <dgm:spPr/>
      <dgm:t>
        <a:bodyPr/>
        <a:lstStyle/>
        <a:p>
          <a:endParaRPr lang="zh-CN" altLang="en-US"/>
        </a:p>
      </dgm:t>
    </dgm:pt>
    <dgm:pt modelId="{5B74EF26-5B3B-41CB-8208-7273F9D4C871}">
      <dgm:prSet phldrT="[文本]"/>
      <dgm:spPr/>
      <dgm:t>
        <a:bodyPr/>
        <a:lstStyle/>
        <a:p>
          <a:r>
            <a:rPr lang="zh-CN" altLang="en-US" dirty="0" smtClean="0"/>
            <a:t>根据销售订单自动生成采购计划</a:t>
          </a:r>
          <a:endParaRPr lang="zh-CN" altLang="en-US" dirty="0"/>
        </a:p>
      </dgm:t>
    </dgm:pt>
    <dgm:pt modelId="{BE8172F0-629C-4AB2-A873-4413B10760F6}" type="parTrans" cxnId="{1BF53DC2-31D3-4953-BD18-F3A440293387}">
      <dgm:prSet/>
      <dgm:spPr/>
      <dgm:t>
        <a:bodyPr/>
        <a:lstStyle/>
        <a:p>
          <a:endParaRPr lang="zh-CN" altLang="en-US"/>
        </a:p>
      </dgm:t>
    </dgm:pt>
    <dgm:pt modelId="{E8F0DBB0-118F-40CD-A2A9-4FC9A59F56EE}" type="sibTrans" cxnId="{1BF53DC2-31D3-4953-BD18-F3A440293387}">
      <dgm:prSet/>
      <dgm:spPr/>
      <dgm:t>
        <a:bodyPr/>
        <a:lstStyle/>
        <a:p>
          <a:endParaRPr lang="zh-CN" altLang="en-US"/>
        </a:p>
      </dgm:t>
    </dgm:pt>
    <dgm:pt modelId="{FD3DFF03-EFA1-4625-B91E-9A82753D37AC}">
      <dgm:prSet phldrT="[文本]"/>
      <dgm:spPr/>
      <dgm:t>
        <a:bodyPr/>
        <a:lstStyle/>
        <a:p>
          <a:r>
            <a:rPr lang="zh-CN" altLang="en-US" dirty="0" smtClean="0"/>
            <a:t>供应商筛选</a:t>
          </a:r>
          <a:endParaRPr lang="zh-CN" altLang="en-US" dirty="0"/>
        </a:p>
      </dgm:t>
    </dgm:pt>
    <dgm:pt modelId="{3D2A3ECA-826A-4A3F-B584-77123351820E}" type="parTrans" cxnId="{27CE459B-04F6-410E-A7CD-C204ADCE6B60}">
      <dgm:prSet/>
      <dgm:spPr/>
      <dgm:t>
        <a:bodyPr/>
        <a:lstStyle/>
        <a:p>
          <a:endParaRPr lang="zh-CN" altLang="en-US"/>
        </a:p>
      </dgm:t>
    </dgm:pt>
    <dgm:pt modelId="{4DE3D111-24FA-4829-9CE1-1ECB74EE0BFF}" type="sibTrans" cxnId="{27CE459B-04F6-410E-A7CD-C204ADCE6B60}">
      <dgm:prSet/>
      <dgm:spPr/>
      <dgm:t>
        <a:bodyPr/>
        <a:lstStyle/>
        <a:p>
          <a:endParaRPr lang="zh-CN" altLang="en-US"/>
        </a:p>
      </dgm:t>
    </dgm:pt>
    <dgm:pt modelId="{80EE38FC-83A2-484F-A2D2-4FD56C9FF8CA}">
      <dgm:prSet phldrT="[文本]"/>
      <dgm:spPr/>
      <dgm:t>
        <a:bodyPr/>
        <a:lstStyle/>
        <a:p>
          <a:r>
            <a:rPr lang="zh-CN" altLang="en-US" dirty="0" smtClean="0"/>
            <a:t>审批采购计划</a:t>
          </a:r>
          <a:endParaRPr lang="zh-CN" altLang="en-US" dirty="0"/>
        </a:p>
      </dgm:t>
    </dgm:pt>
    <dgm:pt modelId="{765DEDD1-A755-4302-8A66-5786613DE8E4}" type="parTrans" cxnId="{A5F334FC-9E61-45AF-B4DB-08C5F186DA5B}">
      <dgm:prSet/>
      <dgm:spPr/>
      <dgm:t>
        <a:bodyPr/>
        <a:lstStyle/>
        <a:p>
          <a:endParaRPr lang="zh-CN" altLang="en-US"/>
        </a:p>
      </dgm:t>
    </dgm:pt>
    <dgm:pt modelId="{A6A8B7EC-C3B7-4B2A-BD51-E3501BFB8AE9}" type="sibTrans" cxnId="{A5F334FC-9E61-45AF-B4DB-08C5F186DA5B}">
      <dgm:prSet/>
      <dgm:spPr/>
      <dgm:t>
        <a:bodyPr/>
        <a:lstStyle/>
        <a:p>
          <a:endParaRPr lang="zh-CN" altLang="en-US"/>
        </a:p>
      </dgm:t>
    </dgm:pt>
    <dgm:pt modelId="{C5B51B5B-B84E-4532-A241-4C0B9BBD19B0}">
      <dgm:prSet phldrT="[文本]"/>
      <dgm:spPr/>
      <dgm:t>
        <a:bodyPr/>
        <a:lstStyle/>
        <a:p>
          <a:r>
            <a:rPr lang="zh-CN" altLang="en-US" dirty="0" smtClean="0"/>
            <a:t>客服</a:t>
          </a:r>
          <a:endParaRPr lang="zh-CN" altLang="en-US" dirty="0"/>
        </a:p>
      </dgm:t>
    </dgm:pt>
    <dgm:pt modelId="{F8F99F95-E598-45E2-9317-ACF7456E17DE}" type="parTrans" cxnId="{15AC3514-AF2C-4E63-A9D0-6AAB9F03ED7D}">
      <dgm:prSet/>
      <dgm:spPr/>
      <dgm:t>
        <a:bodyPr/>
        <a:lstStyle/>
        <a:p>
          <a:endParaRPr lang="zh-CN" altLang="en-US"/>
        </a:p>
      </dgm:t>
    </dgm:pt>
    <dgm:pt modelId="{755D2303-110A-450E-90E6-0BB0272CE9C1}" type="sibTrans" cxnId="{15AC3514-AF2C-4E63-A9D0-6AAB9F03ED7D}">
      <dgm:prSet/>
      <dgm:spPr/>
      <dgm:t>
        <a:bodyPr/>
        <a:lstStyle/>
        <a:p>
          <a:endParaRPr lang="zh-CN" altLang="en-US"/>
        </a:p>
      </dgm:t>
    </dgm:pt>
    <dgm:pt modelId="{053B4AEE-9933-46B3-8DF9-DC648678BE92}">
      <dgm:prSet phldrT="[文本]"/>
      <dgm:spPr/>
      <dgm:t>
        <a:bodyPr/>
        <a:lstStyle/>
        <a:p>
          <a:r>
            <a:rPr lang="zh-CN" altLang="en-US" dirty="0" smtClean="0"/>
            <a:t>退换货</a:t>
          </a:r>
          <a:endParaRPr lang="zh-CN" altLang="en-US" dirty="0"/>
        </a:p>
      </dgm:t>
    </dgm:pt>
    <dgm:pt modelId="{DDE88A5C-28F9-454C-BAA7-0EEBDBC0BCC4}" type="parTrans" cxnId="{B42DF190-4721-4799-85E8-18D031A2C563}">
      <dgm:prSet/>
      <dgm:spPr/>
      <dgm:t>
        <a:bodyPr/>
        <a:lstStyle/>
        <a:p>
          <a:endParaRPr lang="zh-CN" altLang="en-US"/>
        </a:p>
      </dgm:t>
    </dgm:pt>
    <dgm:pt modelId="{617E7138-0A09-43D3-822A-E0D28CFD38E1}" type="sibTrans" cxnId="{B42DF190-4721-4799-85E8-18D031A2C563}">
      <dgm:prSet/>
      <dgm:spPr/>
      <dgm:t>
        <a:bodyPr/>
        <a:lstStyle/>
        <a:p>
          <a:endParaRPr lang="zh-CN" altLang="en-US"/>
        </a:p>
      </dgm:t>
    </dgm:pt>
    <dgm:pt modelId="{F703B3E3-BD23-4046-B761-5F3DAF1C9149}">
      <dgm:prSet phldrT="[文本]"/>
      <dgm:spPr/>
      <dgm:t>
        <a:bodyPr/>
        <a:lstStyle/>
        <a:p>
          <a:r>
            <a:rPr lang="zh-CN" altLang="en-US" dirty="0" smtClean="0"/>
            <a:t>客户维护</a:t>
          </a:r>
          <a:endParaRPr lang="zh-CN" altLang="en-US" dirty="0"/>
        </a:p>
      </dgm:t>
    </dgm:pt>
    <dgm:pt modelId="{8BEED2AE-9883-4490-9BAE-A2E2ABABB9AA}" type="parTrans" cxnId="{658E90BF-BE96-47E1-BDBF-D5097E19F35A}">
      <dgm:prSet/>
      <dgm:spPr/>
      <dgm:t>
        <a:bodyPr/>
        <a:lstStyle/>
        <a:p>
          <a:endParaRPr lang="zh-CN" altLang="en-US"/>
        </a:p>
      </dgm:t>
    </dgm:pt>
    <dgm:pt modelId="{2776AFC5-CF74-44FE-A0E5-968959AFB65A}" type="sibTrans" cxnId="{658E90BF-BE96-47E1-BDBF-D5097E19F35A}">
      <dgm:prSet/>
      <dgm:spPr/>
      <dgm:t>
        <a:bodyPr/>
        <a:lstStyle/>
        <a:p>
          <a:endParaRPr lang="zh-CN" altLang="en-US"/>
        </a:p>
      </dgm:t>
    </dgm:pt>
    <dgm:pt modelId="{3725F830-20D6-4716-9A89-BE26DC2A6C9E}">
      <dgm:prSet phldrT="[文本]"/>
      <dgm:spPr/>
      <dgm:t>
        <a:bodyPr/>
        <a:lstStyle/>
        <a:p>
          <a:r>
            <a:rPr lang="zh-CN" altLang="en-US" dirty="0" smtClean="0"/>
            <a:t>收款单</a:t>
          </a:r>
          <a:endParaRPr lang="zh-CN" altLang="en-US" dirty="0"/>
        </a:p>
      </dgm:t>
    </dgm:pt>
    <dgm:pt modelId="{07C5C50E-2AAB-4977-9D6C-AC56B6C11539}" type="parTrans" cxnId="{8870F8C0-2217-4F89-B953-3262FFD9BE7B}">
      <dgm:prSet/>
      <dgm:spPr/>
      <dgm:t>
        <a:bodyPr/>
        <a:lstStyle/>
        <a:p>
          <a:endParaRPr lang="zh-CN" altLang="en-US"/>
        </a:p>
      </dgm:t>
    </dgm:pt>
    <dgm:pt modelId="{B2E08E4B-5899-46F6-B304-5BB66571DAF4}" type="sibTrans" cxnId="{8870F8C0-2217-4F89-B953-3262FFD9BE7B}">
      <dgm:prSet/>
      <dgm:spPr/>
      <dgm:t>
        <a:bodyPr/>
        <a:lstStyle/>
        <a:p>
          <a:endParaRPr lang="zh-CN" altLang="en-US"/>
        </a:p>
      </dgm:t>
    </dgm:pt>
    <dgm:pt modelId="{823E5E78-5FC7-49DA-9C7D-DD381B8B334A}">
      <dgm:prSet phldrT="[文本]"/>
      <dgm:spPr/>
      <dgm:t>
        <a:bodyPr/>
        <a:lstStyle/>
        <a:p>
          <a:r>
            <a:rPr lang="zh-CN" altLang="en-US" dirty="0" smtClean="0"/>
            <a:t>付款单</a:t>
          </a:r>
          <a:endParaRPr lang="zh-CN" altLang="en-US" dirty="0"/>
        </a:p>
      </dgm:t>
    </dgm:pt>
    <dgm:pt modelId="{D86E8917-6F51-4D7A-8B48-81AA59CC2B7F}" type="parTrans" cxnId="{03BD008A-BD80-484E-B05C-09E5EAAC99D9}">
      <dgm:prSet/>
      <dgm:spPr/>
      <dgm:t>
        <a:bodyPr/>
        <a:lstStyle/>
        <a:p>
          <a:endParaRPr lang="zh-CN" altLang="en-US"/>
        </a:p>
      </dgm:t>
    </dgm:pt>
    <dgm:pt modelId="{CC200AA3-DDA6-453D-9B59-6CA573748D6A}" type="sibTrans" cxnId="{03BD008A-BD80-484E-B05C-09E5EAAC99D9}">
      <dgm:prSet/>
      <dgm:spPr/>
      <dgm:t>
        <a:bodyPr/>
        <a:lstStyle/>
        <a:p>
          <a:endParaRPr lang="zh-CN" altLang="en-US"/>
        </a:p>
      </dgm:t>
    </dgm:pt>
    <dgm:pt modelId="{37CDD47E-0549-4EA1-A6B9-BCBAB94BD4A7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6E9BF717-33E3-4315-9216-3C7B020BD02E}" type="parTrans" cxnId="{7180D744-1A41-4CE9-B129-656D49472023}">
      <dgm:prSet/>
      <dgm:spPr/>
      <dgm:t>
        <a:bodyPr/>
        <a:lstStyle/>
        <a:p>
          <a:endParaRPr lang="zh-CN" altLang="en-US"/>
        </a:p>
      </dgm:t>
    </dgm:pt>
    <dgm:pt modelId="{2D1A94F4-F083-4A25-90E5-8202545F6D1B}" type="sibTrans" cxnId="{7180D744-1A41-4CE9-B129-656D49472023}">
      <dgm:prSet/>
      <dgm:spPr/>
      <dgm:t>
        <a:bodyPr/>
        <a:lstStyle/>
        <a:p>
          <a:endParaRPr lang="zh-CN" altLang="en-US"/>
        </a:p>
      </dgm:t>
    </dgm:pt>
    <dgm:pt modelId="{D029715C-34BC-40EF-9F6B-563D4D0073B9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5909DA0B-EE1B-4C17-9DE8-07AEEAAED830}" type="parTrans" cxnId="{32FBC68D-0943-45E8-A339-3DEE35E578B9}">
      <dgm:prSet/>
      <dgm:spPr/>
      <dgm:t>
        <a:bodyPr/>
        <a:lstStyle/>
        <a:p>
          <a:endParaRPr lang="zh-CN" altLang="en-US"/>
        </a:p>
      </dgm:t>
    </dgm:pt>
    <dgm:pt modelId="{DA95E76B-E71B-4BC8-8E3E-8BB1B40BD6A0}" type="sibTrans" cxnId="{32FBC68D-0943-45E8-A339-3DEE35E578B9}">
      <dgm:prSet/>
      <dgm:spPr/>
      <dgm:t>
        <a:bodyPr/>
        <a:lstStyle/>
        <a:p>
          <a:endParaRPr lang="zh-CN" altLang="en-US"/>
        </a:p>
      </dgm:t>
    </dgm:pt>
    <dgm:pt modelId="{C42D3CBB-EC62-464A-A199-1CFAF6E9891C}">
      <dgm:prSet phldrT="[文本]"/>
      <dgm:spPr/>
      <dgm:t>
        <a:bodyPr/>
        <a:lstStyle/>
        <a:p>
          <a:r>
            <a:rPr lang="zh-CN" altLang="en-US" dirty="0" smtClean="0"/>
            <a:t>自动盘点</a:t>
          </a:r>
          <a:endParaRPr lang="zh-CN" altLang="en-US" dirty="0"/>
        </a:p>
      </dgm:t>
    </dgm:pt>
    <dgm:pt modelId="{9DD88238-60B6-49B0-8032-0211A11066DB}" type="parTrans" cxnId="{B09D3667-AD03-407D-AC14-C4574B9BC845}">
      <dgm:prSet/>
      <dgm:spPr/>
      <dgm:t>
        <a:bodyPr/>
        <a:lstStyle/>
        <a:p>
          <a:endParaRPr lang="zh-CN" altLang="en-US"/>
        </a:p>
      </dgm:t>
    </dgm:pt>
    <dgm:pt modelId="{6EF17278-21CF-41B6-AA70-635B32232C53}" type="sibTrans" cxnId="{B09D3667-AD03-407D-AC14-C4574B9BC845}">
      <dgm:prSet/>
      <dgm:spPr/>
      <dgm:t>
        <a:bodyPr/>
        <a:lstStyle/>
        <a:p>
          <a:endParaRPr lang="zh-CN" altLang="en-US"/>
        </a:p>
      </dgm:t>
    </dgm:pt>
    <dgm:pt modelId="{F4F5FBAE-76FB-488A-9552-06A93DCA2BED}">
      <dgm:prSet phldrT="[文本]"/>
      <dgm:spPr/>
      <dgm:t>
        <a:bodyPr/>
        <a:lstStyle/>
        <a:p>
          <a:r>
            <a:rPr lang="zh-CN" altLang="en-US" dirty="0" smtClean="0"/>
            <a:t>变更</a:t>
          </a:r>
          <a:endParaRPr lang="zh-CN" altLang="en-US" dirty="0"/>
        </a:p>
      </dgm:t>
    </dgm:pt>
    <dgm:pt modelId="{7E3F3F70-30F4-4081-AFB9-774135E85F11}" type="parTrans" cxnId="{B983CF1B-99AC-4657-B506-39D0D56B0D24}">
      <dgm:prSet/>
      <dgm:spPr/>
      <dgm:t>
        <a:bodyPr/>
        <a:lstStyle/>
        <a:p>
          <a:endParaRPr lang="zh-CN" altLang="en-US"/>
        </a:p>
      </dgm:t>
    </dgm:pt>
    <dgm:pt modelId="{5AB75954-3B8C-4F8C-9F6C-9723F76CF581}" type="sibTrans" cxnId="{B983CF1B-99AC-4657-B506-39D0D56B0D24}">
      <dgm:prSet/>
      <dgm:spPr/>
      <dgm:t>
        <a:bodyPr/>
        <a:lstStyle/>
        <a:p>
          <a:endParaRPr lang="zh-CN" altLang="en-US"/>
        </a:p>
      </dgm:t>
    </dgm:pt>
    <dgm:pt modelId="{0CD54C65-4E9D-4BC3-A52A-957E88390DF0}">
      <dgm:prSet phldrT="[文本]"/>
      <dgm:spPr/>
      <dgm:t>
        <a:bodyPr/>
        <a:lstStyle/>
        <a:p>
          <a:r>
            <a:rPr lang="zh-CN" altLang="en-US" dirty="0" smtClean="0"/>
            <a:t>上下限预警</a:t>
          </a:r>
          <a:endParaRPr lang="zh-CN" altLang="en-US" dirty="0"/>
        </a:p>
      </dgm:t>
    </dgm:pt>
    <dgm:pt modelId="{D50B1275-E2A0-4D0A-89DB-A63B95DE21FA}" type="parTrans" cxnId="{37E55A5A-2C70-4D29-9B0E-D1BA84F4874C}">
      <dgm:prSet/>
      <dgm:spPr/>
      <dgm:t>
        <a:bodyPr/>
        <a:lstStyle/>
        <a:p>
          <a:endParaRPr lang="zh-CN" altLang="en-US"/>
        </a:p>
      </dgm:t>
    </dgm:pt>
    <dgm:pt modelId="{C521F3CD-5921-42DD-957A-6308A8D1960E}" type="sibTrans" cxnId="{37E55A5A-2C70-4D29-9B0E-D1BA84F4874C}">
      <dgm:prSet/>
      <dgm:spPr/>
      <dgm:t>
        <a:bodyPr/>
        <a:lstStyle/>
        <a:p>
          <a:endParaRPr lang="zh-CN" altLang="en-US"/>
        </a:p>
      </dgm:t>
    </dgm:pt>
    <dgm:pt modelId="{D386DEB8-A378-4AD9-A2F5-510CD1983168}" type="pres">
      <dgm:prSet presAssocID="{875512CB-7402-4AF5-8858-7866EF8CCE6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B536C60-2929-44ED-9CDA-7F793CBA86F8}" type="pres">
      <dgm:prSet presAssocID="{33A593F1-0DE6-4CEE-B06A-7BFAE24E2D06}" presName="horFlow" presStyleCnt="0"/>
      <dgm:spPr/>
    </dgm:pt>
    <dgm:pt modelId="{553C57FC-15DA-47F8-BEC2-FC8BBA499B30}" type="pres">
      <dgm:prSet presAssocID="{33A593F1-0DE6-4CEE-B06A-7BFAE24E2D06}" presName="bigChev" presStyleLbl="node1" presStyleIdx="0" presStyleCnt="7" custScaleX="159093"/>
      <dgm:spPr/>
      <dgm:t>
        <a:bodyPr/>
        <a:lstStyle/>
        <a:p>
          <a:endParaRPr lang="zh-CN" altLang="en-US"/>
        </a:p>
      </dgm:t>
    </dgm:pt>
    <dgm:pt modelId="{AB982693-5F3C-4F6F-83A5-92B6E9818AB5}" type="pres">
      <dgm:prSet presAssocID="{BE8172F0-629C-4AB2-A873-4413B10760F6}" presName="parTrans" presStyleCnt="0"/>
      <dgm:spPr/>
    </dgm:pt>
    <dgm:pt modelId="{6631CCC5-CA6B-48D7-9097-C10251CB34BC}" type="pres">
      <dgm:prSet presAssocID="{5B74EF26-5B3B-41CB-8208-7273F9D4C871}" presName="node" presStyleLbl="alignAccFollowNode1" presStyleIdx="0" presStyleCnt="16" custScaleX="275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9CBB3-03D9-44EA-98AE-C20BA42CAA8B}" type="pres">
      <dgm:prSet presAssocID="{E8F0DBB0-118F-40CD-A2A9-4FC9A59F56EE}" presName="sibTrans" presStyleCnt="0"/>
      <dgm:spPr/>
    </dgm:pt>
    <dgm:pt modelId="{5830B007-E705-4C18-9702-C4E6C61DF60C}" type="pres">
      <dgm:prSet presAssocID="{FD3DFF03-EFA1-4625-B91E-9A82753D37AC}" presName="node" presStyleLbl="alignAccFollowNode1" presStyleIdx="1" presStyleCnt="16" custScaleX="128195" custScaleY="984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570C4-0CE3-4908-B912-7BEED07B7FCD}" type="pres">
      <dgm:prSet presAssocID="{4DE3D111-24FA-4829-9CE1-1ECB74EE0BFF}" presName="sibTrans" presStyleCnt="0"/>
      <dgm:spPr/>
    </dgm:pt>
    <dgm:pt modelId="{FC8BC3FB-2A76-45C1-91EE-5DA8A69F9A5C}" type="pres">
      <dgm:prSet presAssocID="{053B4AEE-9933-46B3-8DF9-DC648678BE92}" presName="node" presStyleLbl="alignAccFollow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7D5E0-D39E-477C-91FB-422A559631B7}" type="pres">
      <dgm:prSet presAssocID="{617E7138-0A09-43D3-822A-E0D28CFD38E1}" presName="sibTrans" presStyleCnt="0"/>
      <dgm:spPr/>
    </dgm:pt>
    <dgm:pt modelId="{C10E6884-403C-4886-8E76-75EF77B73F03}" type="pres">
      <dgm:prSet presAssocID="{823E5E78-5FC7-49DA-9C7D-DD381B8B334A}" presName="node" presStyleLbl="alignAccFollow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E86B2-2B73-4285-BD76-6D4FEDA26D74}" type="pres">
      <dgm:prSet presAssocID="{CC200AA3-DDA6-453D-9B59-6CA573748D6A}" presName="sibTrans" presStyleCnt="0"/>
      <dgm:spPr/>
    </dgm:pt>
    <dgm:pt modelId="{B1673092-EA55-4DC6-9081-D09B2052EAB1}" type="pres">
      <dgm:prSet presAssocID="{37CDD47E-0549-4EA1-A6B9-BCBAB94BD4A7}" presName="node" presStyleLbl="alignAccFollow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2ABF3-D5D7-4042-98D4-50187BCD023B}" type="pres">
      <dgm:prSet presAssocID="{33A593F1-0DE6-4CEE-B06A-7BFAE24E2D06}" presName="vSp" presStyleCnt="0"/>
      <dgm:spPr/>
    </dgm:pt>
    <dgm:pt modelId="{A8CDB7D0-4C09-419F-9DE3-2506E7E68F88}" type="pres">
      <dgm:prSet presAssocID="{A2C58C11-69A3-4089-A3B9-FA6AAFC11F98}" presName="horFlow" presStyleCnt="0"/>
      <dgm:spPr/>
    </dgm:pt>
    <dgm:pt modelId="{24B92DC5-EA7E-41DE-87BD-840147B0858F}" type="pres">
      <dgm:prSet presAssocID="{A2C58C11-69A3-4089-A3B9-FA6AAFC11F98}" presName="bigChev" presStyleLbl="node1" presStyleIdx="1" presStyleCnt="7" custScaleX="159093"/>
      <dgm:spPr/>
      <dgm:t>
        <a:bodyPr/>
        <a:lstStyle/>
        <a:p>
          <a:endParaRPr lang="zh-CN" altLang="en-US"/>
        </a:p>
      </dgm:t>
    </dgm:pt>
    <dgm:pt modelId="{89E49B6B-9725-4DDA-A615-FCE2270664B7}" type="pres">
      <dgm:prSet presAssocID="{8BEED2AE-9883-4490-9BAE-A2E2ABABB9AA}" presName="parTrans" presStyleCnt="0"/>
      <dgm:spPr/>
    </dgm:pt>
    <dgm:pt modelId="{424D607B-F512-45A4-AF73-12155EF62799}" type="pres">
      <dgm:prSet presAssocID="{F703B3E3-BD23-4046-B761-5F3DAF1C9149}" presName="node" presStyleLbl="alignAccFollowNode1" presStyleIdx="5" presStyleCnt="16" custScaleX="147986" custScaleY="102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ADD0D-E889-4918-8DF7-078322A946A4}" type="pres">
      <dgm:prSet presAssocID="{2776AFC5-CF74-44FE-A0E5-968959AFB65A}" presName="sibTrans" presStyleCnt="0"/>
      <dgm:spPr/>
    </dgm:pt>
    <dgm:pt modelId="{29F54CB8-9010-46EE-B9A4-7799FD73A220}" type="pres">
      <dgm:prSet presAssocID="{3725F830-20D6-4716-9A89-BE26DC2A6C9E}" presName="node" presStyleLbl="alignAccFollowNode1" presStyleIdx="6" presStyleCnt="16" custScaleX="149542" custScaleY="102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977B-49F6-4E90-8FFA-097E71074F6A}" type="pres">
      <dgm:prSet presAssocID="{B2E08E4B-5899-46F6-B304-5BB66571DAF4}" presName="sibTrans" presStyleCnt="0"/>
      <dgm:spPr/>
    </dgm:pt>
    <dgm:pt modelId="{17309F8D-1C25-432B-A7FA-6E37707F27BC}" type="pres">
      <dgm:prSet presAssocID="{D029715C-34BC-40EF-9F6B-563D4D0073B9}" presName="node" presStyleLbl="alignAccFollow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55A27-44B4-45E1-B620-75E3BF837D15}" type="pres">
      <dgm:prSet presAssocID="{A2C58C11-69A3-4089-A3B9-FA6AAFC11F98}" presName="vSp" presStyleCnt="0"/>
      <dgm:spPr/>
    </dgm:pt>
    <dgm:pt modelId="{F472EDFB-DD6A-4B14-973C-CE53BCA9A008}" type="pres">
      <dgm:prSet presAssocID="{14DAEE77-4575-4173-BF2B-18106C49AD6E}" presName="horFlow" presStyleCnt="0"/>
      <dgm:spPr/>
    </dgm:pt>
    <dgm:pt modelId="{D2A1233B-4932-4142-9690-DAA00E11D93F}" type="pres">
      <dgm:prSet presAssocID="{14DAEE77-4575-4173-BF2B-18106C49AD6E}" presName="bigChev" presStyleLbl="node1" presStyleIdx="2" presStyleCnt="7" custScaleX="159093"/>
      <dgm:spPr/>
      <dgm:t>
        <a:bodyPr/>
        <a:lstStyle/>
        <a:p>
          <a:endParaRPr lang="zh-CN" altLang="en-US"/>
        </a:p>
      </dgm:t>
    </dgm:pt>
    <dgm:pt modelId="{3B77FF79-843B-4790-A425-17C7128E9371}" type="pres">
      <dgm:prSet presAssocID="{9DD88238-60B6-49B0-8032-0211A11066DB}" presName="parTrans" presStyleCnt="0"/>
      <dgm:spPr/>
    </dgm:pt>
    <dgm:pt modelId="{7563EA8D-398F-4DF4-A24D-4C8E3613281D}" type="pres">
      <dgm:prSet presAssocID="{C42D3CBB-EC62-464A-A199-1CFAF6E9891C}" presName="node" presStyleLbl="alignAccFollowNode1" presStyleIdx="8" presStyleCnt="16" custScaleX="173849" custScaleY="932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83FBF-A2F4-4696-8704-DFF32CB04DEF}" type="pres">
      <dgm:prSet presAssocID="{6EF17278-21CF-41B6-AA70-635B32232C53}" presName="sibTrans" presStyleCnt="0"/>
      <dgm:spPr/>
    </dgm:pt>
    <dgm:pt modelId="{E7B3CCDD-1052-491E-895B-A51218448199}" type="pres">
      <dgm:prSet presAssocID="{F4F5FBAE-76FB-488A-9552-06A93DCA2BED}" presName="node" presStyleLbl="alignAccFollow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E5FC5-10DB-4A53-AF43-55B860F87CF6}" type="pres">
      <dgm:prSet presAssocID="{5AB75954-3B8C-4F8C-9F6C-9723F76CF581}" presName="sibTrans" presStyleCnt="0"/>
      <dgm:spPr/>
    </dgm:pt>
    <dgm:pt modelId="{558ED414-A147-40D7-B08E-9919CB48689F}" type="pres">
      <dgm:prSet presAssocID="{0CD54C65-4E9D-4BC3-A52A-957E88390DF0}" presName="node" presStyleLbl="alignAccFollowNode1" presStyleIdx="10" presStyleCnt="16" custScaleX="197859" custScaleY="997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003CF-ACE3-4083-839B-A50E06DE6DCC}" type="pres">
      <dgm:prSet presAssocID="{14DAEE77-4575-4173-BF2B-18106C49AD6E}" presName="vSp" presStyleCnt="0"/>
      <dgm:spPr/>
    </dgm:pt>
    <dgm:pt modelId="{3AE9715A-FE9A-4C05-8C6E-F8ECD9B9CA17}" type="pres">
      <dgm:prSet presAssocID="{8F4B70D3-4B65-439A-9AD7-F5EDF092EC84}" presName="horFlow" presStyleCnt="0"/>
      <dgm:spPr/>
    </dgm:pt>
    <dgm:pt modelId="{A4355718-1993-4E90-8172-E30BFB4623B4}" type="pres">
      <dgm:prSet presAssocID="{8F4B70D3-4B65-439A-9AD7-F5EDF092EC84}" presName="bigChev" presStyleLbl="node1" presStyleIdx="3" presStyleCnt="7" custScaleX="159093"/>
      <dgm:spPr/>
      <dgm:t>
        <a:bodyPr/>
        <a:lstStyle/>
        <a:p>
          <a:endParaRPr lang="zh-CN" altLang="en-US"/>
        </a:p>
      </dgm:t>
    </dgm:pt>
    <dgm:pt modelId="{531253D8-D423-483E-974C-F596D2AF2D88}" type="pres">
      <dgm:prSet presAssocID="{8F4B70D3-4B65-439A-9AD7-F5EDF092EC84}" presName="vSp" presStyleCnt="0"/>
      <dgm:spPr/>
    </dgm:pt>
    <dgm:pt modelId="{FA54C646-4C34-4C62-B31E-C878A7D755FB}" type="pres">
      <dgm:prSet presAssocID="{C5B51B5B-B84E-4532-A241-4C0B9BBD19B0}" presName="horFlow" presStyleCnt="0"/>
      <dgm:spPr/>
    </dgm:pt>
    <dgm:pt modelId="{AC4830D2-E681-4B97-A98D-490822D6044C}" type="pres">
      <dgm:prSet presAssocID="{C5B51B5B-B84E-4532-A241-4C0B9BBD19B0}" presName="bigChev" presStyleLbl="node1" presStyleIdx="4" presStyleCnt="7" custScaleX="159093"/>
      <dgm:spPr/>
      <dgm:t>
        <a:bodyPr/>
        <a:lstStyle/>
        <a:p>
          <a:endParaRPr lang="zh-CN" altLang="en-US"/>
        </a:p>
      </dgm:t>
    </dgm:pt>
    <dgm:pt modelId="{28E6CB01-6F2B-4DB3-8A63-A4928119DFA8}" type="pres">
      <dgm:prSet presAssocID="{C5B51B5B-B84E-4532-A241-4C0B9BBD19B0}" presName="vSp" presStyleCnt="0"/>
      <dgm:spPr/>
    </dgm:pt>
    <dgm:pt modelId="{5A8A1923-20AD-47BE-B1E1-3C82DC5222C8}" type="pres">
      <dgm:prSet presAssocID="{C0EAFC13-4469-4270-8E2F-B7E9A1D4893E}" presName="horFlow" presStyleCnt="0"/>
      <dgm:spPr/>
    </dgm:pt>
    <dgm:pt modelId="{CB795DA0-630A-4438-81C8-99F30F8ECDF6}" type="pres">
      <dgm:prSet presAssocID="{C0EAFC13-4469-4270-8E2F-B7E9A1D4893E}" presName="bigChev" presStyleLbl="node1" presStyleIdx="5" presStyleCnt="7" custScaleX="159093"/>
      <dgm:spPr/>
      <dgm:t>
        <a:bodyPr/>
        <a:lstStyle/>
        <a:p>
          <a:endParaRPr lang="zh-CN" altLang="en-US"/>
        </a:p>
      </dgm:t>
    </dgm:pt>
    <dgm:pt modelId="{FAC61D9B-282F-4A1A-B8C2-4C936D8BEA45}" type="pres">
      <dgm:prSet presAssocID="{765DEDD1-A755-4302-8A66-5786613DE8E4}" presName="parTrans" presStyleCnt="0"/>
      <dgm:spPr/>
    </dgm:pt>
    <dgm:pt modelId="{0959368A-9E06-4FF1-B3E4-36C7BBF9CA4C}" type="pres">
      <dgm:prSet presAssocID="{80EE38FC-83A2-484F-A2D2-4FD56C9FF8CA}" presName="node" presStyleLbl="alignAccFollowNode1" presStyleIdx="11" presStyleCnt="16" custScaleX="1608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8E52A1-4CB2-4299-B292-A6FE5BF7B533}" type="pres">
      <dgm:prSet presAssocID="{C0EAFC13-4469-4270-8E2F-B7E9A1D4893E}" presName="vSp" presStyleCnt="0"/>
      <dgm:spPr/>
    </dgm:pt>
    <dgm:pt modelId="{A9BB1420-6A60-4CB0-8D19-D8DF63684D28}" type="pres">
      <dgm:prSet presAssocID="{9F304C13-CA05-4F48-98DC-F46CEFE2E203}" presName="horFlow" presStyleCnt="0"/>
      <dgm:spPr/>
    </dgm:pt>
    <dgm:pt modelId="{6CCEF30F-0FE7-47CB-9828-FB8E5BA6F687}" type="pres">
      <dgm:prSet presAssocID="{9F304C13-CA05-4F48-98DC-F46CEFE2E203}" presName="bigChev" presStyleLbl="node1" presStyleIdx="6" presStyleCnt="7" custScaleX="159093"/>
      <dgm:spPr/>
      <dgm:t>
        <a:bodyPr/>
        <a:lstStyle/>
        <a:p>
          <a:endParaRPr lang="zh-CN" altLang="en-US"/>
        </a:p>
      </dgm:t>
    </dgm:pt>
    <dgm:pt modelId="{7E009EB4-8590-4D51-840D-26BB8E26FD04}" type="pres">
      <dgm:prSet presAssocID="{7FDBC916-60F4-477B-B5BE-74BDF3AD15D6}" presName="parTrans" presStyleCnt="0"/>
      <dgm:spPr/>
    </dgm:pt>
    <dgm:pt modelId="{4627E7C8-86F4-4D12-BE11-CCB993A188FF}" type="pres">
      <dgm:prSet presAssocID="{4876DAC7-6830-474C-B00F-DA829B32584A}" presName="node" presStyleLbl="alignAccFollowNode1" presStyleIdx="12" presStyleCnt="16" custScaleX="1610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10690-E1B0-43E6-A31C-5B7BC8FFD4AD}" type="pres">
      <dgm:prSet presAssocID="{76E3DAEC-1C88-41DF-813B-6B736F52082D}" presName="sibTrans" presStyleCnt="0"/>
      <dgm:spPr/>
    </dgm:pt>
    <dgm:pt modelId="{266D0424-67A6-45F5-8AF3-903822721FC4}" type="pres">
      <dgm:prSet presAssocID="{6E475AD5-9458-4F75-AD83-77914DDF47B8}" presName="node" presStyleLbl="alignAccFollowNode1" presStyleIdx="13" presStyleCnt="16" custScaleX="190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76BB2-C428-4047-AD0A-B9B761019017}" type="pres">
      <dgm:prSet presAssocID="{279EAF14-8B2F-4EB9-B3B6-F990B62F084E}" presName="sibTrans" presStyleCnt="0"/>
      <dgm:spPr/>
    </dgm:pt>
    <dgm:pt modelId="{9D0390C7-B8AF-4961-814B-F93CA6D0E3F1}" type="pres">
      <dgm:prSet presAssocID="{DAC87F39-F474-4D8D-983D-971CB65E9700}" presName="node" presStyleLbl="alignAccFollowNode1" presStyleIdx="14" presStyleCnt="16" custScaleX="157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A821E3-69E4-492F-8168-3DB108A9D708}" type="pres">
      <dgm:prSet presAssocID="{9A374FF4-98A5-4CCA-9C34-FB7B046D9DC1}" presName="sibTrans" presStyleCnt="0"/>
      <dgm:spPr/>
    </dgm:pt>
    <dgm:pt modelId="{5417E6EE-B9EE-4E87-A02C-582B93444136}" type="pres">
      <dgm:prSet presAssocID="{DDDF98C1-5354-44E5-8041-FCD459BF7D26}" presName="node" presStyleLbl="alignAccFollowNode1" presStyleIdx="15" presStyleCnt="16" custScaleX="135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9E6D55-F21D-4F0C-A908-B319316812F7}" type="presOf" srcId="{6E475AD5-9458-4F75-AD83-77914DDF47B8}" destId="{266D0424-67A6-45F5-8AF3-903822721FC4}" srcOrd="0" destOrd="0" presId="urn:microsoft.com/office/officeart/2005/8/layout/lProcess3"/>
    <dgm:cxn modelId="{12669F4A-0747-4BA6-BD9A-365F7049457E}" type="presOf" srcId="{FD3DFF03-EFA1-4625-B91E-9A82753D37AC}" destId="{5830B007-E705-4C18-9702-C4E6C61DF60C}" srcOrd="0" destOrd="0" presId="urn:microsoft.com/office/officeart/2005/8/layout/lProcess3"/>
    <dgm:cxn modelId="{37E55A5A-2C70-4D29-9B0E-D1BA84F4874C}" srcId="{14DAEE77-4575-4173-BF2B-18106C49AD6E}" destId="{0CD54C65-4E9D-4BC3-A52A-957E88390DF0}" srcOrd="2" destOrd="0" parTransId="{D50B1275-E2A0-4D0A-89DB-A63B95DE21FA}" sibTransId="{C521F3CD-5921-42DD-957A-6308A8D1960E}"/>
    <dgm:cxn modelId="{B87E3EC7-5BAA-4DAE-AF80-C64097676209}" type="presOf" srcId="{F703B3E3-BD23-4046-B761-5F3DAF1C9149}" destId="{424D607B-F512-45A4-AF73-12155EF62799}" srcOrd="0" destOrd="0" presId="urn:microsoft.com/office/officeart/2005/8/layout/lProcess3"/>
    <dgm:cxn modelId="{15AC3514-AF2C-4E63-A9D0-6AAB9F03ED7D}" srcId="{875512CB-7402-4AF5-8858-7866EF8CCE60}" destId="{C5B51B5B-B84E-4532-A241-4C0B9BBD19B0}" srcOrd="4" destOrd="0" parTransId="{F8F99F95-E598-45E2-9317-ACF7456E17DE}" sibTransId="{755D2303-110A-450E-90E6-0BB0272CE9C1}"/>
    <dgm:cxn modelId="{B6D96F26-236C-4F84-88F1-91F818A310FF}" type="presOf" srcId="{823E5E78-5FC7-49DA-9C7D-DD381B8B334A}" destId="{C10E6884-403C-4886-8E76-75EF77B73F03}" srcOrd="0" destOrd="0" presId="urn:microsoft.com/office/officeart/2005/8/layout/lProcess3"/>
    <dgm:cxn modelId="{D956D0A8-685B-484B-9120-5FFE8847F5B8}" srcId="{875512CB-7402-4AF5-8858-7866EF8CCE60}" destId="{14DAEE77-4575-4173-BF2B-18106C49AD6E}" srcOrd="2" destOrd="0" parTransId="{BFBCE218-F39E-473D-BA99-93AE5E4E1B53}" sibTransId="{DDD7AE22-4389-477C-ADB8-2293C40DBB79}"/>
    <dgm:cxn modelId="{B983CF1B-99AC-4657-B506-39D0D56B0D24}" srcId="{14DAEE77-4575-4173-BF2B-18106C49AD6E}" destId="{F4F5FBAE-76FB-488A-9552-06A93DCA2BED}" srcOrd="1" destOrd="0" parTransId="{7E3F3F70-30F4-4081-AFB9-774135E85F11}" sibTransId="{5AB75954-3B8C-4F8C-9F6C-9723F76CF581}"/>
    <dgm:cxn modelId="{46AE10B1-8F99-436F-8899-822288F53A94}" srcId="{875512CB-7402-4AF5-8858-7866EF8CCE60}" destId="{8F4B70D3-4B65-439A-9AD7-F5EDF092EC84}" srcOrd="3" destOrd="0" parTransId="{283AB1D6-D3FA-4051-A9A8-4E58CE8DBEAD}" sibTransId="{97016431-EA48-4B8C-BAAE-9C64518C8066}"/>
    <dgm:cxn modelId="{354CF741-4B72-43E6-843D-1635D5034831}" type="presOf" srcId="{8F4B70D3-4B65-439A-9AD7-F5EDF092EC84}" destId="{A4355718-1993-4E90-8172-E30BFB4623B4}" srcOrd="0" destOrd="0" presId="urn:microsoft.com/office/officeart/2005/8/layout/lProcess3"/>
    <dgm:cxn modelId="{3D4DB1F7-857C-41F4-BFE4-124A278790E0}" srcId="{9F304C13-CA05-4F48-98DC-F46CEFE2E203}" destId="{DAC87F39-F474-4D8D-983D-971CB65E9700}" srcOrd="2" destOrd="0" parTransId="{A222B5CD-EA1D-40F3-B710-8D385239B52F}" sibTransId="{9A374FF4-98A5-4CCA-9C34-FB7B046D9DC1}"/>
    <dgm:cxn modelId="{DC618109-8C76-4DED-BBFE-726714DEC611}" srcId="{875512CB-7402-4AF5-8858-7866EF8CCE60}" destId="{C0EAFC13-4469-4270-8E2F-B7E9A1D4893E}" srcOrd="5" destOrd="0" parTransId="{BF95C531-A237-4BD7-8AB1-B81CC1A92578}" sibTransId="{4E522290-1D0D-4E6F-B079-899B4C1CF3AE}"/>
    <dgm:cxn modelId="{9D63A5CB-F8ED-4C5F-B721-8B0BFAE6B619}" type="presOf" srcId="{F4F5FBAE-76FB-488A-9552-06A93DCA2BED}" destId="{E7B3CCDD-1052-491E-895B-A51218448199}" srcOrd="0" destOrd="0" presId="urn:microsoft.com/office/officeart/2005/8/layout/lProcess3"/>
    <dgm:cxn modelId="{03BD008A-BD80-484E-B05C-09E5EAAC99D9}" srcId="{33A593F1-0DE6-4CEE-B06A-7BFAE24E2D06}" destId="{823E5E78-5FC7-49DA-9C7D-DD381B8B334A}" srcOrd="3" destOrd="0" parTransId="{D86E8917-6F51-4D7A-8B48-81AA59CC2B7F}" sibTransId="{CC200AA3-DDA6-453D-9B59-6CA573748D6A}"/>
    <dgm:cxn modelId="{D89FFA10-A43C-4C44-9AAC-D420018AAE42}" type="presOf" srcId="{053B4AEE-9933-46B3-8DF9-DC648678BE92}" destId="{FC8BC3FB-2A76-45C1-91EE-5DA8A69F9A5C}" srcOrd="0" destOrd="0" presId="urn:microsoft.com/office/officeart/2005/8/layout/lProcess3"/>
    <dgm:cxn modelId="{BD93BA88-F5C3-4A76-A23E-CB5D09504576}" type="presOf" srcId="{33A593F1-0DE6-4CEE-B06A-7BFAE24E2D06}" destId="{553C57FC-15DA-47F8-BEC2-FC8BBA499B30}" srcOrd="0" destOrd="0" presId="urn:microsoft.com/office/officeart/2005/8/layout/lProcess3"/>
    <dgm:cxn modelId="{8197E50E-C750-4E9C-9797-A070F2111F8D}" srcId="{9F304C13-CA05-4F48-98DC-F46CEFE2E203}" destId="{4876DAC7-6830-474C-B00F-DA829B32584A}" srcOrd="0" destOrd="0" parTransId="{7FDBC916-60F4-477B-B5BE-74BDF3AD15D6}" sibTransId="{76E3DAEC-1C88-41DF-813B-6B736F52082D}"/>
    <dgm:cxn modelId="{F17E47F4-AB87-4606-B59E-F8FFD512A21F}" type="presOf" srcId="{9F304C13-CA05-4F48-98DC-F46CEFE2E203}" destId="{6CCEF30F-0FE7-47CB-9828-FB8E5BA6F687}" srcOrd="0" destOrd="0" presId="urn:microsoft.com/office/officeart/2005/8/layout/lProcess3"/>
    <dgm:cxn modelId="{DD511F08-9F47-4209-8438-0CD2A4975BDF}" srcId="{875512CB-7402-4AF5-8858-7866EF8CCE60}" destId="{9F304C13-CA05-4F48-98DC-F46CEFE2E203}" srcOrd="6" destOrd="0" parTransId="{2C02675D-47A4-4061-9C01-D84BBB377A17}" sibTransId="{7BEE39A0-D5D4-4186-8334-3990DAF2FAB6}"/>
    <dgm:cxn modelId="{8870F8C0-2217-4F89-B953-3262FFD9BE7B}" srcId="{A2C58C11-69A3-4089-A3B9-FA6AAFC11F98}" destId="{3725F830-20D6-4716-9A89-BE26DC2A6C9E}" srcOrd="1" destOrd="0" parTransId="{07C5C50E-2AAB-4977-9D6C-AC56B6C11539}" sibTransId="{B2E08E4B-5899-46F6-B304-5BB66571DAF4}"/>
    <dgm:cxn modelId="{EFDBE6A2-7B40-4B55-A253-89BB53BB5D9C}" type="presOf" srcId="{875512CB-7402-4AF5-8858-7866EF8CCE60}" destId="{D386DEB8-A378-4AD9-A2F5-510CD1983168}" srcOrd="0" destOrd="0" presId="urn:microsoft.com/office/officeart/2005/8/layout/lProcess3"/>
    <dgm:cxn modelId="{A3106A0B-457D-4E76-A3B1-27CFE85006D7}" type="presOf" srcId="{14DAEE77-4575-4173-BF2B-18106C49AD6E}" destId="{D2A1233B-4932-4142-9690-DAA00E11D93F}" srcOrd="0" destOrd="0" presId="urn:microsoft.com/office/officeart/2005/8/layout/lProcess3"/>
    <dgm:cxn modelId="{32FBC68D-0943-45E8-A339-3DEE35E578B9}" srcId="{A2C58C11-69A3-4089-A3B9-FA6AAFC11F98}" destId="{D029715C-34BC-40EF-9F6B-563D4D0073B9}" srcOrd="2" destOrd="0" parTransId="{5909DA0B-EE1B-4C17-9DE8-07AEEAAED830}" sibTransId="{DA95E76B-E71B-4BC8-8E3E-8BB1B40BD6A0}"/>
    <dgm:cxn modelId="{1C9EF790-3803-4AA2-9730-7316BDC707FB}" type="presOf" srcId="{4876DAC7-6830-474C-B00F-DA829B32584A}" destId="{4627E7C8-86F4-4D12-BE11-CCB993A188FF}" srcOrd="0" destOrd="0" presId="urn:microsoft.com/office/officeart/2005/8/layout/lProcess3"/>
    <dgm:cxn modelId="{62BC75D9-6B20-4A5B-92B1-B3A93FD6E3E4}" srcId="{9F304C13-CA05-4F48-98DC-F46CEFE2E203}" destId="{DDDF98C1-5354-44E5-8041-FCD459BF7D26}" srcOrd="3" destOrd="0" parTransId="{C91313D4-8093-4FB6-ABD1-4D2CC5FF4239}" sibTransId="{4753974C-4BFD-4E30-89A6-565B37D9FEBB}"/>
    <dgm:cxn modelId="{13286190-3389-4BB3-B197-C6785881C712}" type="presOf" srcId="{C42D3CBB-EC62-464A-A199-1CFAF6E9891C}" destId="{7563EA8D-398F-4DF4-A24D-4C8E3613281D}" srcOrd="0" destOrd="0" presId="urn:microsoft.com/office/officeart/2005/8/layout/lProcess3"/>
    <dgm:cxn modelId="{27CE459B-04F6-410E-A7CD-C204ADCE6B60}" srcId="{33A593F1-0DE6-4CEE-B06A-7BFAE24E2D06}" destId="{FD3DFF03-EFA1-4625-B91E-9A82753D37AC}" srcOrd="1" destOrd="0" parTransId="{3D2A3ECA-826A-4A3F-B584-77123351820E}" sibTransId="{4DE3D111-24FA-4829-9CE1-1ECB74EE0BFF}"/>
    <dgm:cxn modelId="{81894BAE-94CE-4582-B93A-83E087CE8786}" type="presOf" srcId="{DDDF98C1-5354-44E5-8041-FCD459BF7D26}" destId="{5417E6EE-B9EE-4E87-A02C-582B93444136}" srcOrd="0" destOrd="0" presId="urn:microsoft.com/office/officeart/2005/8/layout/lProcess3"/>
    <dgm:cxn modelId="{E00D6BF3-EE35-4A01-B3A5-0FDD64078051}" type="presOf" srcId="{5B74EF26-5B3B-41CB-8208-7273F9D4C871}" destId="{6631CCC5-CA6B-48D7-9097-C10251CB34BC}" srcOrd="0" destOrd="0" presId="urn:microsoft.com/office/officeart/2005/8/layout/lProcess3"/>
    <dgm:cxn modelId="{7180D744-1A41-4CE9-B129-656D49472023}" srcId="{33A593F1-0DE6-4CEE-B06A-7BFAE24E2D06}" destId="{37CDD47E-0549-4EA1-A6B9-BCBAB94BD4A7}" srcOrd="4" destOrd="0" parTransId="{6E9BF717-33E3-4315-9216-3C7B020BD02E}" sibTransId="{2D1A94F4-F083-4A25-90E5-8202545F6D1B}"/>
    <dgm:cxn modelId="{A5F334FC-9E61-45AF-B4DB-08C5F186DA5B}" srcId="{C0EAFC13-4469-4270-8E2F-B7E9A1D4893E}" destId="{80EE38FC-83A2-484F-A2D2-4FD56C9FF8CA}" srcOrd="0" destOrd="0" parTransId="{765DEDD1-A755-4302-8A66-5786613DE8E4}" sibTransId="{A6A8B7EC-C3B7-4B2A-BD51-E3501BFB8AE9}"/>
    <dgm:cxn modelId="{540196C3-0A08-4EEA-9605-6AA53D14CF29}" type="presOf" srcId="{3725F830-20D6-4716-9A89-BE26DC2A6C9E}" destId="{29F54CB8-9010-46EE-B9A4-7799FD73A220}" srcOrd="0" destOrd="0" presId="urn:microsoft.com/office/officeart/2005/8/layout/lProcess3"/>
    <dgm:cxn modelId="{A17F4ABD-1EDE-4DFC-BE94-3F89FA4118EB}" type="presOf" srcId="{C5B51B5B-B84E-4532-A241-4C0B9BBD19B0}" destId="{AC4830D2-E681-4B97-A98D-490822D6044C}" srcOrd="0" destOrd="0" presId="urn:microsoft.com/office/officeart/2005/8/layout/lProcess3"/>
    <dgm:cxn modelId="{8DF1A560-20E0-42F3-815A-EE2C9B0957DC}" srcId="{875512CB-7402-4AF5-8858-7866EF8CCE60}" destId="{A2C58C11-69A3-4089-A3B9-FA6AAFC11F98}" srcOrd="1" destOrd="0" parTransId="{0903DFF0-637D-43FA-AB5D-E05EDB64A70E}" sibTransId="{7A9E62D2-4C33-4D24-AA2B-022AC45FD04A}"/>
    <dgm:cxn modelId="{C7EE78EE-4BA8-492C-91A9-C4BFA99DD41A}" srcId="{875512CB-7402-4AF5-8858-7866EF8CCE60}" destId="{33A593F1-0DE6-4CEE-B06A-7BFAE24E2D06}" srcOrd="0" destOrd="0" parTransId="{A802F09F-89B3-4B55-AF17-1791659F2060}" sibTransId="{805F012E-6933-432D-93BC-E791E69AF8B4}"/>
    <dgm:cxn modelId="{B09D3667-AD03-407D-AC14-C4574B9BC845}" srcId="{14DAEE77-4575-4173-BF2B-18106C49AD6E}" destId="{C42D3CBB-EC62-464A-A199-1CFAF6E9891C}" srcOrd="0" destOrd="0" parTransId="{9DD88238-60B6-49B0-8032-0211A11066DB}" sibTransId="{6EF17278-21CF-41B6-AA70-635B32232C53}"/>
    <dgm:cxn modelId="{B42DF190-4721-4799-85E8-18D031A2C563}" srcId="{33A593F1-0DE6-4CEE-B06A-7BFAE24E2D06}" destId="{053B4AEE-9933-46B3-8DF9-DC648678BE92}" srcOrd="2" destOrd="0" parTransId="{DDE88A5C-28F9-454C-BAA7-0EEBDBC0BCC4}" sibTransId="{617E7138-0A09-43D3-822A-E0D28CFD38E1}"/>
    <dgm:cxn modelId="{658E90BF-BE96-47E1-BDBF-D5097E19F35A}" srcId="{A2C58C11-69A3-4089-A3B9-FA6AAFC11F98}" destId="{F703B3E3-BD23-4046-B761-5F3DAF1C9149}" srcOrd="0" destOrd="0" parTransId="{8BEED2AE-9883-4490-9BAE-A2E2ABABB9AA}" sibTransId="{2776AFC5-CF74-44FE-A0E5-968959AFB65A}"/>
    <dgm:cxn modelId="{0C055363-1CD1-4155-848D-FBE3F197B508}" type="presOf" srcId="{0CD54C65-4E9D-4BC3-A52A-957E88390DF0}" destId="{558ED414-A147-40D7-B08E-9919CB48689F}" srcOrd="0" destOrd="0" presId="urn:microsoft.com/office/officeart/2005/8/layout/lProcess3"/>
    <dgm:cxn modelId="{7930D86C-2425-41EB-B252-464EE7E46AAA}" type="presOf" srcId="{A2C58C11-69A3-4089-A3B9-FA6AAFC11F98}" destId="{24B92DC5-EA7E-41DE-87BD-840147B0858F}" srcOrd="0" destOrd="0" presId="urn:microsoft.com/office/officeart/2005/8/layout/lProcess3"/>
    <dgm:cxn modelId="{BD0DDEB6-E620-437B-8D55-F7B15E60E293}" type="presOf" srcId="{D029715C-34BC-40EF-9F6B-563D4D0073B9}" destId="{17309F8D-1C25-432B-A7FA-6E37707F27BC}" srcOrd="0" destOrd="0" presId="urn:microsoft.com/office/officeart/2005/8/layout/lProcess3"/>
    <dgm:cxn modelId="{A7050F61-2E4F-4B33-AF8B-42154CC4F79B}" type="presOf" srcId="{37CDD47E-0549-4EA1-A6B9-BCBAB94BD4A7}" destId="{B1673092-EA55-4DC6-9081-D09B2052EAB1}" srcOrd="0" destOrd="0" presId="urn:microsoft.com/office/officeart/2005/8/layout/lProcess3"/>
    <dgm:cxn modelId="{1BF53DC2-31D3-4953-BD18-F3A440293387}" srcId="{33A593F1-0DE6-4CEE-B06A-7BFAE24E2D06}" destId="{5B74EF26-5B3B-41CB-8208-7273F9D4C871}" srcOrd="0" destOrd="0" parTransId="{BE8172F0-629C-4AB2-A873-4413B10760F6}" sibTransId="{E8F0DBB0-118F-40CD-A2A9-4FC9A59F56EE}"/>
    <dgm:cxn modelId="{72E057DA-27F8-448C-9D1B-F0E60B9F2B72}" srcId="{9F304C13-CA05-4F48-98DC-F46CEFE2E203}" destId="{6E475AD5-9458-4F75-AD83-77914DDF47B8}" srcOrd="1" destOrd="0" parTransId="{574EBAF0-C8D4-4571-99AC-002DC8F13B04}" sibTransId="{279EAF14-8B2F-4EB9-B3B6-F990B62F084E}"/>
    <dgm:cxn modelId="{EF808585-C8AB-4DE4-8848-5D7BC0BCBD00}" type="presOf" srcId="{80EE38FC-83A2-484F-A2D2-4FD56C9FF8CA}" destId="{0959368A-9E06-4FF1-B3E4-36C7BBF9CA4C}" srcOrd="0" destOrd="0" presId="urn:microsoft.com/office/officeart/2005/8/layout/lProcess3"/>
    <dgm:cxn modelId="{62A2EC8A-4D1F-493E-8AF0-15D22DB43A59}" type="presOf" srcId="{C0EAFC13-4469-4270-8E2F-B7E9A1D4893E}" destId="{CB795DA0-630A-4438-81C8-99F30F8ECDF6}" srcOrd="0" destOrd="0" presId="urn:microsoft.com/office/officeart/2005/8/layout/lProcess3"/>
    <dgm:cxn modelId="{E6CE5637-7446-46CA-90EC-FC239C48C185}" type="presOf" srcId="{DAC87F39-F474-4D8D-983D-971CB65E9700}" destId="{9D0390C7-B8AF-4961-814B-F93CA6D0E3F1}" srcOrd="0" destOrd="0" presId="urn:microsoft.com/office/officeart/2005/8/layout/lProcess3"/>
    <dgm:cxn modelId="{C5B966BD-D65D-4A72-B0B7-EAA6B5E38088}" type="presParOf" srcId="{D386DEB8-A378-4AD9-A2F5-510CD1983168}" destId="{3B536C60-2929-44ED-9CDA-7F793CBA86F8}" srcOrd="0" destOrd="0" presId="urn:microsoft.com/office/officeart/2005/8/layout/lProcess3"/>
    <dgm:cxn modelId="{927FC31C-99A7-4F86-AE92-285B9271011B}" type="presParOf" srcId="{3B536C60-2929-44ED-9CDA-7F793CBA86F8}" destId="{553C57FC-15DA-47F8-BEC2-FC8BBA499B30}" srcOrd="0" destOrd="0" presId="urn:microsoft.com/office/officeart/2005/8/layout/lProcess3"/>
    <dgm:cxn modelId="{FD78321A-E6FC-44A1-AEFE-5EA13224FD05}" type="presParOf" srcId="{3B536C60-2929-44ED-9CDA-7F793CBA86F8}" destId="{AB982693-5F3C-4F6F-83A5-92B6E9818AB5}" srcOrd="1" destOrd="0" presId="urn:microsoft.com/office/officeart/2005/8/layout/lProcess3"/>
    <dgm:cxn modelId="{21B3C382-9EC6-41C6-BE1E-CC34042604F7}" type="presParOf" srcId="{3B536C60-2929-44ED-9CDA-7F793CBA86F8}" destId="{6631CCC5-CA6B-48D7-9097-C10251CB34BC}" srcOrd="2" destOrd="0" presId="urn:microsoft.com/office/officeart/2005/8/layout/lProcess3"/>
    <dgm:cxn modelId="{A806DC61-3F66-41B9-A571-C59CBA0FF00D}" type="presParOf" srcId="{3B536C60-2929-44ED-9CDA-7F793CBA86F8}" destId="{1439CBB3-03D9-44EA-98AE-C20BA42CAA8B}" srcOrd="3" destOrd="0" presId="urn:microsoft.com/office/officeart/2005/8/layout/lProcess3"/>
    <dgm:cxn modelId="{AE03D8F1-C06B-4401-8681-7B4DDEB30ABB}" type="presParOf" srcId="{3B536C60-2929-44ED-9CDA-7F793CBA86F8}" destId="{5830B007-E705-4C18-9702-C4E6C61DF60C}" srcOrd="4" destOrd="0" presId="urn:microsoft.com/office/officeart/2005/8/layout/lProcess3"/>
    <dgm:cxn modelId="{16CF3230-569E-4E3E-8F0E-23DC5B6AA4F6}" type="presParOf" srcId="{3B536C60-2929-44ED-9CDA-7F793CBA86F8}" destId="{BB7570C4-0CE3-4908-B912-7BEED07B7FCD}" srcOrd="5" destOrd="0" presId="urn:microsoft.com/office/officeart/2005/8/layout/lProcess3"/>
    <dgm:cxn modelId="{736F6DCE-535C-4444-9CA3-75C44C12C0AA}" type="presParOf" srcId="{3B536C60-2929-44ED-9CDA-7F793CBA86F8}" destId="{FC8BC3FB-2A76-45C1-91EE-5DA8A69F9A5C}" srcOrd="6" destOrd="0" presId="urn:microsoft.com/office/officeart/2005/8/layout/lProcess3"/>
    <dgm:cxn modelId="{05821619-C271-4978-BBE9-EAFF3E170A55}" type="presParOf" srcId="{3B536C60-2929-44ED-9CDA-7F793CBA86F8}" destId="{C177D5E0-D39E-477C-91FB-422A559631B7}" srcOrd="7" destOrd="0" presId="urn:microsoft.com/office/officeart/2005/8/layout/lProcess3"/>
    <dgm:cxn modelId="{94519413-B045-413E-9570-8920C51682ED}" type="presParOf" srcId="{3B536C60-2929-44ED-9CDA-7F793CBA86F8}" destId="{C10E6884-403C-4886-8E76-75EF77B73F03}" srcOrd="8" destOrd="0" presId="urn:microsoft.com/office/officeart/2005/8/layout/lProcess3"/>
    <dgm:cxn modelId="{9D91B566-FA3B-4A4D-BFAA-5DAB066CE3A4}" type="presParOf" srcId="{3B536C60-2929-44ED-9CDA-7F793CBA86F8}" destId="{A41E86B2-2B73-4285-BD76-6D4FEDA26D74}" srcOrd="9" destOrd="0" presId="urn:microsoft.com/office/officeart/2005/8/layout/lProcess3"/>
    <dgm:cxn modelId="{41A06DAB-C523-40A8-8C25-98F11D54828B}" type="presParOf" srcId="{3B536C60-2929-44ED-9CDA-7F793CBA86F8}" destId="{B1673092-EA55-4DC6-9081-D09B2052EAB1}" srcOrd="10" destOrd="0" presId="urn:microsoft.com/office/officeart/2005/8/layout/lProcess3"/>
    <dgm:cxn modelId="{37AFF49D-B411-478F-81DB-16EC99F17806}" type="presParOf" srcId="{D386DEB8-A378-4AD9-A2F5-510CD1983168}" destId="{B152ABF3-D5D7-4042-98D4-50187BCD023B}" srcOrd="1" destOrd="0" presId="urn:microsoft.com/office/officeart/2005/8/layout/lProcess3"/>
    <dgm:cxn modelId="{DD5064D7-194F-452F-A8CC-A143A79CC853}" type="presParOf" srcId="{D386DEB8-A378-4AD9-A2F5-510CD1983168}" destId="{A8CDB7D0-4C09-419F-9DE3-2506E7E68F88}" srcOrd="2" destOrd="0" presId="urn:microsoft.com/office/officeart/2005/8/layout/lProcess3"/>
    <dgm:cxn modelId="{CC39F99D-5ACA-4491-BF3D-33BE0FF279FB}" type="presParOf" srcId="{A8CDB7D0-4C09-419F-9DE3-2506E7E68F88}" destId="{24B92DC5-EA7E-41DE-87BD-840147B0858F}" srcOrd="0" destOrd="0" presId="urn:microsoft.com/office/officeart/2005/8/layout/lProcess3"/>
    <dgm:cxn modelId="{40B3EBAF-D07E-4467-BF24-374415E54EEB}" type="presParOf" srcId="{A8CDB7D0-4C09-419F-9DE3-2506E7E68F88}" destId="{89E49B6B-9725-4DDA-A615-FCE2270664B7}" srcOrd="1" destOrd="0" presId="urn:microsoft.com/office/officeart/2005/8/layout/lProcess3"/>
    <dgm:cxn modelId="{989656DF-57AB-432A-948F-3DB7AD9797A3}" type="presParOf" srcId="{A8CDB7D0-4C09-419F-9DE3-2506E7E68F88}" destId="{424D607B-F512-45A4-AF73-12155EF62799}" srcOrd="2" destOrd="0" presId="urn:microsoft.com/office/officeart/2005/8/layout/lProcess3"/>
    <dgm:cxn modelId="{F11B0219-0742-4693-B136-FCD5D4C2704D}" type="presParOf" srcId="{A8CDB7D0-4C09-419F-9DE3-2506E7E68F88}" destId="{612ADD0D-E889-4918-8DF7-078322A946A4}" srcOrd="3" destOrd="0" presId="urn:microsoft.com/office/officeart/2005/8/layout/lProcess3"/>
    <dgm:cxn modelId="{E2F93C1E-9052-4959-B0AF-07DE1CF58707}" type="presParOf" srcId="{A8CDB7D0-4C09-419F-9DE3-2506E7E68F88}" destId="{29F54CB8-9010-46EE-B9A4-7799FD73A220}" srcOrd="4" destOrd="0" presId="urn:microsoft.com/office/officeart/2005/8/layout/lProcess3"/>
    <dgm:cxn modelId="{0CE7C4DD-22DE-409B-8C7A-C794004FBAAE}" type="presParOf" srcId="{A8CDB7D0-4C09-419F-9DE3-2506E7E68F88}" destId="{E7E7977B-49F6-4E90-8FFA-097E71074F6A}" srcOrd="5" destOrd="0" presId="urn:microsoft.com/office/officeart/2005/8/layout/lProcess3"/>
    <dgm:cxn modelId="{51A93706-E3BF-477F-826B-BAFFE5100E12}" type="presParOf" srcId="{A8CDB7D0-4C09-419F-9DE3-2506E7E68F88}" destId="{17309F8D-1C25-432B-A7FA-6E37707F27BC}" srcOrd="6" destOrd="0" presId="urn:microsoft.com/office/officeart/2005/8/layout/lProcess3"/>
    <dgm:cxn modelId="{CC376EB6-102C-403F-AE92-58943BCE3BB5}" type="presParOf" srcId="{D386DEB8-A378-4AD9-A2F5-510CD1983168}" destId="{46655A27-44B4-45E1-B620-75E3BF837D15}" srcOrd="3" destOrd="0" presId="urn:microsoft.com/office/officeart/2005/8/layout/lProcess3"/>
    <dgm:cxn modelId="{24797ECB-E3FD-410C-8FFC-3F893141B6D1}" type="presParOf" srcId="{D386DEB8-A378-4AD9-A2F5-510CD1983168}" destId="{F472EDFB-DD6A-4B14-973C-CE53BCA9A008}" srcOrd="4" destOrd="0" presId="urn:microsoft.com/office/officeart/2005/8/layout/lProcess3"/>
    <dgm:cxn modelId="{16A10FD9-F14C-4109-87D8-54B915733234}" type="presParOf" srcId="{F472EDFB-DD6A-4B14-973C-CE53BCA9A008}" destId="{D2A1233B-4932-4142-9690-DAA00E11D93F}" srcOrd="0" destOrd="0" presId="urn:microsoft.com/office/officeart/2005/8/layout/lProcess3"/>
    <dgm:cxn modelId="{3B619536-1ADC-48BD-BC25-D4FD0BA85988}" type="presParOf" srcId="{F472EDFB-DD6A-4B14-973C-CE53BCA9A008}" destId="{3B77FF79-843B-4790-A425-17C7128E9371}" srcOrd="1" destOrd="0" presId="urn:microsoft.com/office/officeart/2005/8/layout/lProcess3"/>
    <dgm:cxn modelId="{B824FCCE-CEE2-4DA7-8232-9E351FFC3F02}" type="presParOf" srcId="{F472EDFB-DD6A-4B14-973C-CE53BCA9A008}" destId="{7563EA8D-398F-4DF4-A24D-4C8E3613281D}" srcOrd="2" destOrd="0" presId="urn:microsoft.com/office/officeart/2005/8/layout/lProcess3"/>
    <dgm:cxn modelId="{DFE2AB23-5326-43CC-804B-337C86FF6470}" type="presParOf" srcId="{F472EDFB-DD6A-4B14-973C-CE53BCA9A008}" destId="{54983FBF-A2F4-4696-8704-DFF32CB04DEF}" srcOrd="3" destOrd="0" presId="urn:microsoft.com/office/officeart/2005/8/layout/lProcess3"/>
    <dgm:cxn modelId="{050ACBEF-137E-4C96-99E0-CC89D9CE1FC6}" type="presParOf" srcId="{F472EDFB-DD6A-4B14-973C-CE53BCA9A008}" destId="{E7B3CCDD-1052-491E-895B-A51218448199}" srcOrd="4" destOrd="0" presId="urn:microsoft.com/office/officeart/2005/8/layout/lProcess3"/>
    <dgm:cxn modelId="{97B37036-D593-4C10-BDB9-CC21A841DE8B}" type="presParOf" srcId="{F472EDFB-DD6A-4B14-973C-CE53BCA9A008}" destId="{811E5FC5-10DB-4A53-AF43-55B860F87CF6}" srcOrd="5" destOrd="0" presId="urn:microsoft.com/office/officeart/2005/8/layout/lProcess3"/>
    <dgm:cxn modelId="{BA93E4A4-7821-480D-9AB2-331904DD5326}" type="presParOf" srcId="{F472EDFB-DD6A-4B14-973C-CE53BCA9A008}" destId="{558ED414-A147-40D7-B08E-9919CB48689F}" srcOrd="6" destOrd="0" presId="urn:microsoft.com/office/officeart/2005/8/layout/lProcess3"/>
    <dgm:cxn modelId="{5650C62A-147A-4C9E-8C50-C9B06365B57B}" type="presParOf" srcId="{D386DEB8-A378-4AD9-A2F5-510CD1983168}" destId="{DA2003CF-ACE3-4083-839B-A50E06DE6DCC}" srcOrd="5" destOrd="0" presId="urn:microsoft.com/office/officeart/2005/8/layout/lProcess3"/>
    <dgm:cxn modelId="{1A570363-7E82-4309-8E89-D1CCBAF842FB}" type="presParOf" srcId="{D386DEB8-A378-4AD9-A2F5-510CD1983168}" destId="{3AE9715A-FE9A-4C05-8C6E-F8ECD9B9CA17}" srcOrd="6" destOrd="0" presId="urn:microsoft.com/office/officeart/2005/8/layout/lProcess3"/>
    <dgm:cxn modelId="{3EEE9956-769F-4B95-87BF-AC912B68D755}" type="presParOf" srcId="{3AE9715A-FE9A-4C05-8C6E-F8ECD9B9CA17}" destId="{A4355718-1993-4E90-8172-E30BFB4623B4}" srcOrd="0" destOrd="0" presId="urn:microsoft.com/office/officeart/2005/8/layout/lProcess3"/>
    <dgm:cxn modelId="{D1EC5E45-F882-4D76-BCA3-6A3B29C03928}" type="presParOf" srcId="{D386DEB8-A378-4AD9-A2F5-510CD1983168}" destId="{531253D8-D423-483E-974C-F596D2AF2D88}" srcOrd="7" destOrd="0" presId="urn:microsoft.com/office/officeart/2005/8/layout/lProcess3"/>
    <dgm:cxn modelId="{94370961-C1CF-495C-AF47-BEA45683A598}" type="presParOf" srcId="{D386DEB8-A378-4AD9-A2F5-510CD1983168}" destId="{FA54C646-4C34-4C62-B31E-C878A7D755FB}" srcOrd="8" destOrd="0" presId="urn:microsoft.com/office/officeart/2005/8/layout/lProcess3"/>
    <dgm:cxn modelId="{630BD9B4-47A3-445B-997E-D966DA2E1437}" type="presParOf" srcId="{FA54C646-4C34-4C62-B31E-C878A7D755FB}" destId="{AC4830D2-E681-4B97-A98D-490822D6044C}" srcOrd="0" destOrd="0" presId="urn:microsoft.com/office/officeart/2005/8/layout/lProcess3"/>
    <dgm:cxn modelId="{22C0C6BC-E9A1-4976-BE0D-047B6D52CED4}" type="presParOf" srcId="{D386DEB8-A378-4AD9-A2F5-510CD1983168}" destId="{28E6CB01-6F2B-4DB3-8A63-A4928119DFA8}" srcOrd="9" destOrd="0" presId="urn:microsoft.com/office/officeart/2005/8/layout/lProcess3"/>
    <dgm:cxn modelId="{D98074BE-74AB-4E97-828E-66CA1B1EA732}" type="presParOf" srcId="{D386DEB8-A378-4AD9-A2F5-510CD1983168}" destId="{5A8A1923-20AD-47BE-B1E1-3C82DC5222C8}" srcOrd="10" destOrd="0" presId="urn:microsoft.com/office/officeart/2005/8/layout/lProcess3"/>
    <dgm:cxn modelId="{7B25A18C-B3AD-4EDC-B650-25AA2BB8B0CB}" type="presParOf" srcId="{5A8A1923-20AD-47BE-B1E1-3C82DC5222C8}" destId="{CB795DA0-630A-4438-81C8-99F30F8ECDF6}" srcOrd="0" destOrd="0" presId="urn:microsoft.com/office/officeart/2005/8/layout/lProcess3"/>
    <dgm:cxn modelId="{BAF2CA6C-A106-4658-947A-F3049C8230B9}" type="presParOf" srcId="{5A8A1923-20AD-47BE-B1E1-3C82DC5222C8}" destId="{FAC61D9B-282F-4A1A-B8C2-4C936D8BEA45}" srcOrd="1" destOrd="0" presId="urn:microsoft.com/office/officeart/2005/8/layout/lProcess3"/>
    <dgm:cxn modelId="{B7C67110-B16D-4E54-BED0-25F520CE5022}" type="presParOf" srcId="{5A8A1923-20AD-47BE-B1E1-3C82DC5222C8}" destId="{0959368A-9E06-4FF1-B3E4-36C7BBF9CA4C}" srcOrd="2" destOrd="0" presId="urn:microsoft.com/office/officeart/2005/8/layout/lProcess3"/>
    <dgm:cxn modelId="{CB0F8191-1E27-41F4-B30F-5D10BA68FD52}" type="presParOf" srcId="{D386DEB8-A378-4AD9-A2F5-510CD1983168}" destId="{B68E52A1-4CB2-4299-B292-A6FE5BF7B533}" srcOrd="11" destOrd="0" presId="urn:microsoft.com/office/officeart/2005/8/layout/lProcess3"/>
    <dgm:cxn modelId="{C20D8953-FC12-4A0B-A4C9-B435074D4D3D}" type="presParOf" srcId="{D386DEB8-A378-4AD9-A2F5-510CD1983168}" destId="{A9BB1420-6A60-4CB0-8D19-D8DF63684D28}" srcOrd="12" destOrd="0" presId="urn:microsoft.com/office/officeart/2005/8/layout/lProcess3"/>
    <dgm:cxn modelId="{46DC2769-B829-4DE6-BAC6-5343AF23379F}" type="presParOf" srcId="{A9BB1420-6A60-4CB0-8D19-D8DF63684D28}" destId="{6CCEF30F-0FE7-47CB-9828-FB8E5BA6F687}" srcOrd="0" destOrd="0" presId="urn:microsoft.com/office/officeart/2005/8/layout/lProcess3"/>
    <dgm:cxn modelId="{C5CC3459-B7CD-4D2D-9447-DAE5BBFD7A13}" type="presParOf" srcId="{A9BB1420-6A60-4CB0-8D19-D8DF63684D28}" destId="{7E009EB4-8590-4D51-840D-26BB8E26FD04}" srcOrd="1" destOrd="0" presId="urn:microsoft.com/office/officeart/2005/8/layout/lProcess3"/>
    <dgm:cxn modelId="{104AC103-C427-440D-896F-DD402059B6EE}" type="presParOf" srcId="{A9BB1420-6A60-4CB0-8D19-D8DF63684D28}" destId="{4627E7C8-86F4-4D12-BE11-CCB993A188FF}" srcOrd="2" destOrd="0" presId="urn:microsoft.com/office/officeart/2005/8/layout/lProcess3"/>
    <dgm:cxn modelId="{F1574791-97DA-42F3-AE02-C32A619C038D}" type="presParOf" srcId="{A9BB1420-6A60-4CB0-8D19-D8DF63684D28}" destId="{C3B10690-E1B0-43E6-A31C-5B7BC8FFD4AD}" srcOrd="3" destOrd="0" presId="urn:microsoft.com/office/officeart/2005/8/layout/lProcess3"/>
    <dgm:cxn modelId="{5FCC43A1-C7C5-4BB5-8F21-6C24AE3FC813}" type="presParOf" srcId="{A9BB1420-6A60-4CB0-8D19-D8DF63684D28}" destId="{266D0424-67A6-45F5-8AF3-903822721FC4}" srcOrd="4" destOrd="0" presId="urn:microsoft.com/office/officeart/2005/8/layout/lProcess3"/>
    <dgm:cxn modelId="{270A758D-9535-451C-BC03-8C0FC65850B8}" type="presParOf" srcId="{A9BB1420-6A60-4CB0-8D19-D8DF63684D28}" destId="{42B76BB2-C428-4047-AD0A-B9B761019017}" srcOrd="5" destOrd="0" presId="urn:microsoft.com/office/officeart/2005/8/layout/lProcess3"/>
    <dgm:cxn modelId="{B384A15D-A8E7-474B-9D6E-7328852AA019}" type="presParOf" srcId="{A9BB1420-6A60-4CB0-8D19-D8DF63684D28}" destId="{9D0390C7-B8AF-4961-814B-F93CA6D0E3F1}" srcOrd="6" destOrd="0" presId="urn:microsoft.com/office/officeart/2005/8/layout/lProcess3"/>
    <dgm:cxn modelId="{0623D119-6195-45FF-B8C0-51070F065985}" type="presParOf" srcId="{A9BB1420-6A60-4CB0-8D19-D8DF63684D28}" destId="{49A821E3-69E4-492F-8168-3DB108A9D708}" srcOrd="7" destOrd="0" presId="urn:microsoft.com/office/officeart/2005/8/layout/lProcess3"/>
    <dgm:cxn modelId="{C9DDE54F-EDC7-4FBC-BD26-DABD9E43D3BE}" type="presParOf" srcId="{A9BB1420-6A60-4CB0-8D19-D8DF63684D28}" destId="{5417E6EE-B9EE-4E87-A02C-582B93444136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451860-205A-4852-A45B-BE6BFD298AF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7E4D7E-46D5-4F6F-98F8-ABD41D37087E}">
      <dgm:prSet phldrT="[文本]"/>
      <dgm:spPr/>
      <dgm:t>
        <a:bodyPr/>
        <a:lstStyle/>
        <a:p>
          <a:r>
            <a:rPr lang="zh-CN" altLang="en-US" dirty="0" smtClean="0"/>
            <a:t>保质期</a:t>
          </a:r>
          <a:endParaRPr lang="zh-CN" altLang="en-US" dirty="0"/>
        </a:p>
      </dgm:t>
    </dgm:pt>
    <dgm:pt modelId="{05B41FF4-C082-49C1-9028-A5B14F77FDEC}" type="parTrans" cxnId="{69E22954-2ADD-4495-8E74-3D8027B613FA}">
      <dgm:prSet/>
      <dgm:spPr/>
      <dgm:t>
        <a:bodyPr/>
        <a:lstStyle/>
        <a:p>
          <a:endParaRPr lang="zh-CN" altLang="en-US"/>
        </a:p>
      </dgm:t>
    </dgm:pt>
    <dgm:pt modelId="{570CF80B-43E4-4FE6-9C38-91780AEA6338}" type="sibTrans" cxnId="{69E22954-2ADD-4495-8E74-3D8027B613FA}">
      <dgm:prSet/>
      <dgm:spPr/>
      <dgm:t>
        <a:bodyPr/>
        <a:lstStyle/>
        <a:p>
          <a:endParaRPr lang="zh-CN" altLang="en-US"/>
        </a:p>
      </dgm:t>
    </dgm:pt>
    <dgm:pt modelId="{B9E29582-595B-49FC-AC9A-7DA6A006B26A}">
      <dgm:prSet phldrT="[文本]"/>
      <dgm:spPr/>
      <dgm:t>
        <a:bodyPr/>
        <a:lstStyle/>
        <a:p>
          <a:r>
            <a:rPr lang="zh-CN" altLang="en-US" dirty="0" smtClean="0"/>
            <a:t>月损耗，年损耗</a:t>
          </a:r>
          <a:endParaRPr lang="zh-CN" altLang="en-US" dirty="0"/>
        </a:p>
      </dgm:t>
    </dgm:pt>
    <dgm:pt modelId="{1B882814-A422-43CB-931F-D00223B19520}" type="parTrans" cxnId="{C635E61A-FC11-4C5D-9EE4-D726A5F6B6E3}">
      <dgm:prSet/>
      <dgm:spPr/>
      <dgm:t>
        <a:bodyPr/>
        <a:lstStyle/>
        <a:p>
          <a:endParaRPr lang="zh-CN" altLang="en-US"/>
        </a:p>
      </dgm:t>
    </dgm:pt>
    <dgm:pt modelId="{A381E12C-1639-4A3E-8C48-8F409DDB9F79}" type="sibTrans" cxnId="{C635E61A-FC11-4C5D-9EE4-D726A5F6B6E3}">
      <dgm:prSet/>
      <dgm:spPr/>
      <dgm:t>
        <a:bodyPr/>
        <a:lstStyle/>
        <a:p>
          <a:endParaRPr lang="zh-CN" altLang="en-US"/>
        </a:p>
      </dgm:t>
    </dgm:pt>
    <dgm:pt modelId="{68364C33-BEF0-4531-9948-C26B674E6BA1}">
      <dgm:prSet phldrT="[文本]"/>
      <dgm:spPr/>
      <dgm:t>
        <a:bodyPr/>
        <a:lstStyle/>
        <a:p>
          <a:r>
            <a:rPr lang="zh-CN" altLang="en-US" dirty="0" smtClean="0"/>
            <a:t>商品唯一码</a:t>
          </a:r>
          <a:endParaRPr lang="zh-CN" altLang="en-US" dirty="0"/>
        </a:p>
      </dgm:t>
    </dgm:pt>
    <dgm:pt modelId="{7EF573E5-7227-4C1D-8704-657736FE0332}" type="parTrans" cxnId="{E03DAA9D-65A5-4BB7-B470-B5795F9F7B96}">
      <dgm:prSet/>
      <dgm:spPr/>
      <dgm:t>
        <a:bodyPr/>
        <a:lstStyle/>
        <a:p>
          <a:endParaRPr lang="zh-CN" altLang="en-US"/>
        </a:p>
      </dgm:t>
    </dgm:pt>
    <dgm:pt modelId="{36720A42-51C7-48C9-9BB7-52887E1B3F49}" type="sibTrans" cxnId="{E03DAA9D-65A5-4BB7-B470-B5795F9F7B96}">
      <dgm:prSet/>
      <dgm:spPr/>
      <dgm:t>
        <a:bodyPr/>
        <a:lstStyle/>
        <a:p>
          <a:endParaRPr lang="zh-CN" altLang="en-US"/>
        </a:p>
      </dgm:t>
    </dgm:pt>
    <dgm:pt modelId="{A3BB5165-E658-4F6A-8300-A940E4DE7DE7}" type="pres">
      <dgm:prSet presAssocID="{31451860-205A-4852-A45B-BE6BFD298A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A8E41A8-8973-49AC-86B2-346546721CD4}" type="pres">
      <dgm:prSet presAssocID="{31451860-205A-4852-A45B-BE6BFD298AF9}" presName="Name1" presStyleCnt="0"/>
      <dgm:spPr/>
    </dgm:pt>
    <dgm:pt modelId="{CC6FEAA8-EEC6-4711-AEE1-DB5307C14617}" type="pres">
      <dgm:prSet presAssocID="{31451860-205A-4852-A45B-BE6BFD298AF9}" presName="cycle" presStyleCnt="0"/>
      <dgm:spPr/>
    </dgm:pt>
    <dgm:pt modelId="{6E55A337-BFDD-4E79-AFC0-BA71D49B1A0F}" type="pres">
      <dgm:prSet presAssocID="{31451860-205A-4852-A45B-BE6BFD298AF9}" presName="srcNode" presStyleLbl="node1" presStyleIdx="0" presStyleCnt="3"/>
      <dgm:spPr/>
    </dgm:pt>
    <dgm:pt modelId="{0D2E39A7-25F5-4BC8-8363-A40542784B77}" type="pres">
      <dgm:prSet presAssocID="{31451860-205A-4852-A45B-BE6BFD298AF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DBAB201-DE46-4815-B1F9-A0D896C499C8}" type="pres">
      <dgm:prSet presAssocID="{31451860-205A-4852-A45B-BE6BFD298AF9}" presName="extraNode" presStyleLbl="node1" presStyleIdx="0" presStyleCnt="3"/>
      <dgm:spPr/>
    </dgm:pt>
    <dgm:pt modelId="{8127603C-2C40-4C38-A3E3-14170FA74F73}" type="pres">
      <dgm:prSet presAssocID="{31451860-205A-4852-A45B-BE6BFD298AF9}" presName="dstNode" presStyleLbl="node1" presStyleIdx="0" presStyleCnt="3"/>
      <dgm:spPr/>
    </dgm:pt>
    <dgm:pt modelId="{2C282693-75C4-4138-AED7-6F7C40C13DB9}" type="pres">
      <dgm:prSet presAssocID="{68364C33-BEF0-4531-9948-C26B674E6BA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BD41C-6C16-41C7-A1C1-D3D0A6D50ADD}" type="pres">
      <dgm:prSet presAssocID="{68364C33-BEF0-4531-9948-C26B674E6BA1}" presName="accent_1" presStyleCnt="0"/>
      <dgm:spPr/>
    </dgm:pt>
    <dgm:pt modelId="{6F60E765-BBDB-4233-A674-91CBC363B49A}" type="pres">
      <dgm:prSet presAssocID="{68364C33-BEF0-4531-9948-C26B674E6BA1}" presName="accentRepeatNode" presStyleLbl="solidFgAcc1" presStyleIdx="0" presStyleCnt="3"/>
      <dgm:spPr/>
    </dgm:pt>
    <dgm:pt modelId="{9CF3C242-EA6B-4E2A-A4DD-AC92BC97FC37}" type="pres">
      <dgm:prSet presAssocID="{897E4D7E-46D5-4F6F-98F8-ABD41D37087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E3EB1-5F1E-4F13-A439-C181369B6E85}" type="pres">
      <dgm:prSet presAssocID="{897E4D7E-46D5-4F6F-98F8-ABD41D37087E}" presName="accent_2" presStyleCnt="0"/>
      <dgm:spPr/>
    </dgm:pt>
    <dgm:pt modelId="{3D74D0CA-946C-4272-9E87-E24A8616C7BE}" type="pres">
      <dgm:prSet presAssocID="{897E4D7E-46D5-4F6F-98F8-ABD41D37087E}" presName="accentRepeatNode" presStyleLbl="solidFgAcc1" presStyleIdx="1" presStyleCnt="3"/>
      <dgm:spPr/>
    </dgm:pt>
    <dgm:pt modelId="{29838AF6-E0FB-4ED6-83E7-96067656C7CC}" type="pres">
      <dgm:prSet presAssocID="{B9E29582-595B-49FC-AC9A-7DA6A006B26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3EDC2-1017-4FA9-A4BB-5B6E1845DAEF}" type="pres">
      <dgm:prSet presAssocID="{B9E29582-595B-49FC-AC9A-7DA6A006B26A}" presName="accent_3" presStyleCnt="0"/>
      <dgm:spPr/>
    </dgm:pt>
    <dgm:pt modelId="{29A17DE0-9226-44E3-BA85-6F90960F9DD7}" type="pres">
      <dgm:prSet presAssocID="{B9E29582-595B-49FC-AC9A-7DA6A006B26A}" presName="accentRepeatNode" presStyleLbl="solidFgAcc1" presStyleIdx="2" presStyleCnt="3"/>
      <dgm:spPr/>
    </dgm:pt>
  </dgm:ptLst>
  <dgm:cxnLst>
    <dgm:cxn modelId="{C635E61A-FC11-4C5D-9EE4-D726A5F6B6E3}" srcId="{31451860-205A-4852-A45B-BE6BFD298AF9}" destId="{B9E29582-595B-49FC-AC9A-7DA6A006B26A}" srcOrd="2" destOrd="0" parTransId="{1B882814-A422-43CB-931F-D00223B19520}" sibTransId="{A381E12C-1639-4A3E-8C48-8F409DDB9F79}"/>
    <dgm:cxn modelId="{D5CC8D38-971D-4E85-977C-79C6FBE47574}" type="presOf" srcId="{31451860-205A-4852-A45B-BE6BFD298AF9}" destId="{A3BB5165-E658-4F6A-8300-A940E4DE7DE7}" srcOrd="0" destOrd="0" presId="urn:microsoft.com/office/officeart/2008/layout/VerticalCurvedList"/>
    <dgm:cxn modelId="{07675708-46C5-4771-A7CF-43D5505225B1}" type="presOf" srcId="{B9E29582-595B-49FC-AC9A-7DA6A006B26A}" destId="{29838AF6-E0FB-4ED6-83E7-96067656C7CC}" srcOrd="0" destOrd="0" presId="urn:microsoft.com/office/officeart/2008/layout/VerticalCurvedList"/>
    <dgm:cxn modelId="{BFB9C8B1-0D5F-4D11-A505-7355BBE6032F}" type="presOf" srcId="{36720A42-51C7-48C9-9BB7-52887E1B3F49}" destId="{0D2E39A7-25F5-4BC8-8363-A40542784B77}" srcOrd="0" destOrd="0" presId="urn:microsoft.com/office/officeart/2008/layout/VerticalCurvedList"/>
    <dgm:cxn modelId="{822ABC98-7DF3-4C2A-9FAD-D34CE8430AF5}" type="presOf" srcId="{897E4D7E-46D5-4F6F-98F8-ABD41D37087E}" destId="{9CF3C242-EA6B-4E2A-A4DD-AC92BC97FC37}" srcOrd="0" destOrd="0" presId="urn:microsoft.com/office/officeart/2008/layout/VerticalCurvedList"/>
    <dgm:cxn modelId="{69E22954-2ADD-4495-8E74-3D8027B613FA}" srcId="{31451860-205A-4852-A45B-BE6BFD298AF9}" destId="{897E4D7E-46D5-4F6F-98F8-ABD41D37087E}" srcOrd="1" destOrd="0" parTransId="{05B41FF4-C082-49C1-9028-A5B14F77FDEC}" sibTransId="{570CF80B-43E4-4FE6-9C38-91780AEA6338}"/>
    <dgm:cxn modelId="{E03DAA9D-65A5-4BB7-B470-B5795F9F7B96}" srcId="{31451860-205A-4852-A45B-BE6BFD298AF9}" destId="{68364C33-BEF0-4531-9948-C26B674E6BA1}" srcOrd="0" destOrd="0" parTransId="{7EF573E5-7227-4C1D-8704-657736FE0332}" sibTransId="{36720A42-51C7-48C9-9BB7-52887E1B3F49}"/>
    <dgm:cxn modelId="{C7E63D8B-CEAD-4F99-8D2C-0C331E6C7CE2}" type="presOf" srcId="{68364C33-BEF0-4531-9948-C26B674E6BA1}" destId="{2C282693-75C4-4138-AED7-6F7C40C13DB9}" srcOrd="0" destOrd="0" presId="urn:microsoft.com/office/officeart/2008/layout/VerticalCurvedList"/>
    <dgm:cxn modelId="{70D177C2-CC04-4B57-AEA2-3962C2C1F05D}" type="presParOf" srcId="{A3BB5165-E658-4F6A-8300-A940E4DE7DE7}" destId="{1A8E41A8-8973-49AC-86B2-346546721CD4}" srcOrd="0" destOrd="0" presId="urn:microsoft.com/office/officeart/2008/layout/VerticalCurvedList"/>
    <dgm:cxn modelId="{ED2E2333-8C9A-4CF7-932F-9F6D8BEC4F1D}" type="presParOf" srcId="{1A8E41A8-8973-49AC-86B2-346546721CD4}" destId="{CC6FEAA8-EEC6-4711-AEE1-DB5307C14617}" srcOrd="0" destOrd="0" presId="urn:microsoft.com/office/officeart/2008/layout/VerticalCurvedList"/>
    <dgm:cxn modelId="{13183B20-4D23-4E77-9F31-FE62B3CEB203}" type="presParOf" srcId="{CC6FEAA8-EEC6-4711-AEE1-DB5307C14617}" destId="{6E55A337-BFDD-4E79-AFC0-BA71D49B1A0F}" srcOrd="0" destOrd="0" presId="urn:microsoft.com/office/officeart/2008/layout/VerticalCurvedList"/>
    <dgm:cxn modelId="{9A36C800-CCCF-4E54-83BF-5B0A62D84654}" type="presParOf" srcId="{CC6FEAA8-EEC6-4711-AEE1-DB5307C14617}" destId="{0D2E39A7-25F5-4BC8-8363-A40542784B77}" srcOrd="1" destOrd="0" presId="urn:microsoft.com/office/officeart/2008/layout/VerticalCurvedList"/>
    <dgm:cxn modelId="{2BE758DB-F366-4889-9E67-FE98B7A64987}" type="presParOf" srcId="{CC6FEAA8-EEC6-4711-AEE1-DB5307C14617}" destId="{9DBAB201-DE46-4815-B1F9-A0D896C499C8}" srcOrd="2" destOrd="0" presId="urn:microsoft.com/office/officeart/2008/layout/VerticalCurvedList"/>
    <dgm:cxn modelId="{9523E959-B38B-4E93-8EE7-382318E974BF}" type="presParOf" srcId="{CC6FEAA8-EEC6-4711-AEE1-DB5307C14617}" destId="{8127603C-2C40-4C38-A3E3-14170FA74F73}" srcOrd="3" destOrd="0" presId="urn:microsoft.com/office/officeart/2008/layout/VerticalCurvedList"/>
    <dgm:cxn modelId="{E130C183-E8F4-40CA-A463-DFFB9BDA4C0D}" type="presParOf" srcId="{1A8E41A8-8973-49AC-86B2-346546721CD4}" destId="{2C282693-75C4-4138-AED7-6F7C40C13DB9}" srcOrd="1" destOrd="0" presId="urn:microsoft.com/office/officeart/2008/layout/VerticalCurvedList"/>
    <dgm:cxn modelId="{DF01D226-3494-46F7-97EF-F8052137549B}" type="presParOf" srcId="{1A8E41A8-8973-49AC-86B2-346546721CD4}" destId="{F00BD41C-6C16-41C7-A1C1-D3D0A6D50ADD}" srcOrd="2" destOrd="0" presId="urn:microsoft.com/office/officeart/2008/layout/VerticalCurvedList"/>
    <dgm:cxn modelId="{24C8E393-3D12-4A03-830D-4DCBCE679657}" type="presParOf" srcId="{F00BD41C-6C16-41C7-A1C1-D3D0A6D50ADD}" destId="{6F60E765-BBDB-4233-A674-91CBC363B49A}" srcOrd="0" destOrd="0" presId="urn:microsoft.com/office/officeart/2008/layout/VerticalCurvedList"/>
    <dgm:cxn modelId="{3876D6E4-D810-4DA4-A106-D2D87B181D89}" type="presParOf" srcId="{1A8E41A8-8973-49AC-86B2-346546721CD4}" destId="{9CF3C242-EA6B-4E2A-A4DD-AC92BC97FC37}" srcOrd="3" destOrd="0" presId="urn:microsoft.com/office/officeart/2008/layout/VerticalCurvedList"/>
    <dgm:cxn modelId="{006B6DF7-A3E7-4997-B3CB-A449533DA604}" type="presParOf" srcId="{1A8E41A8-8973-49AC-86B2-346546721CD4}" destId="{956E3EB1-5F1E-4F13-A439-C181369B6E85}" srcOrd="4" destOrd="0" presId="urn:microsoft.com/office/officeart/2008/layout/VerticalCurvedList"/>
    <dgm:cxn modelId="{30615EBD-0145-4864-9EBA-7EDCEC30E203}" type="presParOf" srcId="{956E3EB1-5F1E-4F13-A439-C181369B6E85}" destId="{3D74D0CA-946C-4272-9E87-E24A8616C7BE}" srcOrd="0" destOrd="0" presId="urn:microsoft.com/office/officeart/2008/layout/VerticalCurvedList"/>
    <dgm:cxn modelId="{C011041A-48F7-4FB6-BDCF-2670502833CD}" type="presParOf" srcId="{1A8E41A8-8973-49AC-86B2-346546721CD4}" destId="{29838AF6-E0FB-4ED6-83E7-96067656C7CC}" srcOrd="5" destOrd="0" presId="urn:microsoft.com/office/officeart/2008/layout/VerticalCurvedList"/>
    <dgm:cxn modelId="{E5531FBB-F67A-42F3-9D80-86C75B94EDB7}" type="presParOf" srcId="{1A8E41A8-8973-49AC-86B2-346546721CD4}" destId="{CB13EDC2-1017-4FA9-A4BB-5B6E1845DAEF}" srcOrd="6" destOrd="0" presId="urn:microsoft.com/office/officeart/2008/layout/VerticalCurvedList"/>
    <dgm:cxn modelId="{4850888F-D641-41D2-98E6-258AB19C1A22}" type="presParOf" srcId="{CB13EDC2-1017-4FA9-A4BB-5B6E1845DAEF}" destId="{29A17DE0-9226-44E3-BA85-6F90960F9D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1A639F-1763-4721-8A24-BD4EB4D410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B13EE6-1CA3-49B9-B254-35BEB0EAC79B}">
      <dgm:prSet phldrT="[文本]"/>
      <dgm:spPr/>
      <dgm:t>
        <a:bodyPr/>
        <a:lstStyle/>
        <a:p>
          <a:r>
            <a:rPr lang="en-US" altLang="zh-CN" dirty="0" smtClean="0"/>
            <a:t>O2O</a:t>
          </a:r>
          <a:endParaRPr lang="zh-CN" altLang="en-US" dirty="0"/>
        </a:p>
      </dgm:t>
    </dgm:pt>
    <dgm:pt modelId="{3E0DF4ED-B22B-44E4-97A1-80F9ED95C6DD}" type="parTrans" cxnId="{46FC83C2-0CF7-410D-9D84-152EC095F233}">
      <dgm:prSet/>
      <dgm:spPr/>
      <dgm:t>
        <a:bodyPr/>
        <a:lstStyle/>
        <a:p>
          <a:endParaRPr lang="zh-CN" altLang="en-US"/>
        </a:p>
      </dgm:t>
    </dgm:pt>
    <dgm:pt modelId="{10A805BA-81D5-4693-8649-079473707240}" type="sibTrans" cxnId="{46FC83C2-0CF7-410D-9D84-152EC095F233}">
      <dgm:prSet/>
      <dgm:spPr/>
      <dgm:t>
        <a:bodyPr/>
        <a:lstStyle/>
        <a:p>
          <a:endParaRPr lang="zh-CN" altLang="en-US"/>
        </a:p>
      </dgm:t>
    </dgm:pt>
    <dgm:pt modelId="{EC7A5F2C-C44A-4245-A30D-657C5B0DFD29}">
      <dgm:prSet phldrT="[文本]"/>
      <dgm:spPr/>
      <dgm:t>
        <a:bodyPr/>
        <a:lstStyle/>
        <a:p>
          <a:r>
            <a:rPr lang="en-US" altLang="zh-CN" dirty="0" smtClean="0"/>
            <a:t>B2C</a:t>
          </a:r>
          <a:endParaRPr lang="zh-CN" altLang="en-US" dirty="0"/>
        </a:p>
      </dgm:t>
    </dgm:pt>
    <dgm:pt modelId="{89380E1D-1D18-4461-AC81-1726706E1E36}" type="parTrans" cxnId="{8D670465-EFBA-44FD-9440-B676CDCC1B21}">
      <dgm:prSet/>
      <dgm:spPr/>
      <dgm:t>
        <a:bodyPr/>
        <a:lstStyle/>
        <a:p>
          <a:endParaRPr lang="zh-CN" altLang="en-US"/>
        </a:p>
      </dgm:t>
    </dgm:pt>
    <dgm:pt modelId="{31F81C49-465C-428E-9836-C4B480D83361}" type="sibTrans" cxnId="{8D670465-EFBA-44FD-9440-B676CDCC1B21}">
      <dgm:prSet/>
      <dgm:spPr/>
      <dgm:t>
        <a:bodyPr/>
        <a:lstStyle/>
        <a:p>
          <a:endParaRPr lang="zh-CN" altLang="en-US"/>
        </a:p>
      </dgm:t>
    </dgm:pt>
    <dgm:pt modelId="{EC58699E-6AD1-4A9E-899C-933E92F601C7}">
      <dgm:prSet phldrT="[文本]"/>
      <dgm:spPr/>
      <dgm:t>
        <a:bodyPr/>
        <a:lstStyle/>
        <a:p>
          <a:r>
            <a:rPr lang="en-US" altLang="zh-CN" dirty="0" smtClean="0"/>
            <a:t>B2B</a:t>
          </a:r>
          <a:endParaRPr lang="zh-CN" altLang="en-US" dirty="0"/>
        </a:p>
      </dgm:t>
    </dgm:pt>
    <dgm:pt modelId="{0F04E87D-6723-4EB6-968E-F0827455CC54}" type="parTrans" cxnId="{66207EAD-C703-4C95-974F-762F2AC753AF}">
      <dgm:prSet/>
      <dgm:spPr/>
      <dgm:t>
        <a:bodyPr/>
        <a:lstStyle/>
        <a:p>
          <a:endParaRPr lang="zh-CN" altLang="en-US"/>
        </a:p>
      </dgm:t>
    </dgm:pt>
    <dgm:pt modelId="{D19EF6FB-4EC9-40A5-B231-0B2FE3528FE1}" type="sibTrans" cxnId="{66207EAD-C703-4C95-974F-762F2AC753AF}">
      <dgm:prSet/>
      <dgm:spPr/>
      <dgm:t>
        <a:bodyPr/>
        <a:lstStyle/>
        <a:p>
          <a:endParaRPr lang="zh-CN" altLang="en-US"/>
        </a:p>
      </dgm:t>
    </dgm:pt>
    <dgm:pt modelId="{C0FDD705-A21F-4A8C-AFCC-613E7511B2CD}" type="pres">
      <dgm:prSet presAssocID="{721A639F-1763-4721-8A24-BD4EB4D4108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F3F8296-C8CB-4382-BACE-61FB3F32D565}" type="pres">
      <dgm:prSet presAssocID="{721A639F-1763-4721-8A24-BD4EB4D41089}" presName="Name1" presStyleCnt="0"/>
      <dgm:spPr/>
    </dgm:pt>
    <dgm:pt modelId="{BC2DFED4-E5D7-47DF-BE5A-D642550CB4E9}" type="pres">
      <dgm:prSet presAssocID="{721A639F-1763-4721-8A24-BD4EB4D41089}" presName="cycle" presStyleCnt="0"/>
      <dgm:spPr/>
    </dgm:pt>
    <dgm:pt modelId="{7FDE676A-5B02-4233-BBA7-7EBA1C74045B}" type="pres">
      <dgm:prSet presAssocID="{721A639F-1763-4721-8A24-BD4EB4D41089}" presName="srcNode" presStyleLbl="node1" presStyleIdx="0" presStyleCnt="3"/>
      <dgm:spPr/>
    </dgm:pt>
    <dgm:pt modelId="{03282C6A-2327-40D6-91D1-C0BDD467BF1D}" type="pres">
      <dgm:prSet presAssocID="{721A639F-1763-4721-8A24-BD4EB4D4108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5F9E788-E685-4C1B-85B3-6EEB0985FF0D}" type="pres">
      <dgm:prSet presAssocID="{721A639F-1763-4721-8A24-BD4EB4D41089}" presName="extraNode" presStyleLbl="node1" presStyleIdx="0" presStyleCnt="3"/>
      <dgm:spPr/>
    </dgm:pt>
    <dgm:pt modelId="{8C1D097A-56A2-4E92-8FF8-7B8215692B5B}" type="pres">
      <dgm:prSet presAssocID="{721A639F-1763-4721-8A24-BD4EB4D41089}" presName="dstNode" presStyleLbl="node1" presStyleIdx="0" presStyleCnt="3"/>
      <dgm:spPr/>
    </dgm:pt>
    <dgm:pt modelId="{77D637F0-BA16-4EB9-B928-C35038B33EF8}" type="pres">
      <dgm:prSet presAssocID="{26B13EE6-1CA3-49B9-B254-35BEB0EAC79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3DB34-DDE3-470F-84AE-1C9412F75178}" type="pres">
      <dgm:prSet presAssocID="{26B13EE6-1CA3-49B9-B254-35BEB0EAC79B}" presName="accent_1" presStyleCnt="0"/>
      <dgm:spPr/>
    </dgm:pt>
    <dgm:pt modelId="{4459E014-4B84-4CCA-B876-BF261CB29334}" type="pres">
      <dgm:prSet presAssocID="{26B13EE6-1CA3-49B9-B254-35BEB0EAC79B}" presName="accentRepeatNode" presStyleLbl="solidFgAcc1" presStyleIdx="0" presStyleCnt="3"/>
      <dgm:spPr/>
    </dgm:pt>
    <dgm:pt modelId="{33F68902-9518-475B-BE07-F50BD6A7636D}" type="pres">
      <dgm:prSet presAssocID="{EC7A5F2C-C44A-4245-A30D-657C5B0DFD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E8297-9B76-4DD9-96E7-909B41BE38D3}" type="pres">
      <dgm:prSet presAssocID="{EC7A5F2C-C44A-4245-A30D-657C5B0DFD29}" presName="accent_2" presStyleCnt="0"/>
      <dgm:spPr/>
    </dgm:pt>
    <dgm:pt modelId="{78807A2A-9190-4E1D-B10F-BEB1CC745E3A}" type="pres">
      <dgm:prSet presAssocID="{EC7A5F2C-C44A-4245-A30D-657C5B0DFD29}" presName="accentRepeatNode" presStyleLbl="solidFgAcc1" presStyleIdx="1" presStyleCnt="3"/>
      <dgm:spPr/>
    </dgm:pt>
    <dgm:pt modelId="{31D65DEB-7395-4F3C-B233-5D62D47F8F1C}" type="pres">
      <dgm:prSet presAssocID="{EC58699E-6AD1-4A9E-899C-933E92F601C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FFCBE-E20F-4F5B-9640-49528435006E}" type="pres">
      <dgm:prSet presAssocID="{EC58699E-6AD1-4A9E-899C-933E92F601C7}" presName="accent_3" presStyleCnt="0"/>
      <dgm:spPr/>
    </dgm:pt>
    <dgm:pt modelId="{83C05D9A-57A2-4A7E-B02F-519288AD9618}" type="pres">
      <dgm:prSet presAssocID="{EC58699E-6AD1-4A9E-899C-933E92F601C7}" presName="accentRepeatNode" presStyleLbl="solidFgAcc1" presStyleIdx="2" presStyleCnt="3"/>
      <dgm:spPr/>
    </dgm:pt>
  </dgm:ptLst>
  <dgm:cxnLst>
    <dgm:cxn modelId="{D63ABF12-E32A-4B6B-8F5D-1BF0EF8D9D2A}" type="presOf" srcId="{EC7A5F2C-C44A-4245-A30D-657C5B0DFD29}" destId="{33F68902-9518-475B-BE07-F50BD6A7636D}" srcOrd="0" destOrd="0" presId="urn:microsoft.com/office/officeart/2008/layout/VerticalCurvedList"/>
    <dgm:cxn modelId="{66207EAD-C703-4C95-974F-762F2AC753AF}" srcId="{721A639F-1763-4721-8A24-BD4EB4D41089}" destId="{EC58699E-6AD1-4A9E-899C-933E92F601C7}" srcOrd="2" destOrd="0" parTransId="{0F04E87D-6723-4EB6-968E-F0827455CC54}" sibTransId="{D19EF6FB-4EC9-40A5-B231-0B2FE3528FE1}"/>
    <dgm:cxn modelId="{7928DB8B-76FF-4B89-A7CB-2504718D9C03}" type="presOf" srcId="{10A805BA-81D5-4693-8649-079473707240}" destId="{03282C6A-2327-40D6-91D1-C0BDD467BF1D}" srcOrd="0" destOrd="0" presId="urn:microsoft.com/office/officeart/2008/layout/VerticalCurvedList"/>
    <dgm:cxn modelId="{CA894B1E-8D12-4051-ADA0-D808544F8804}" type="presOf" srcId="{EC58699E-6AD1-4A9E-899C-933E92F601C7}" destId="{31D65DEB-7395-4F3C-B233-5D62D47F8F1C}" srcOrd="0" destOrd="0" presId="urn:microsoft.com/office/officeart/2008/layout/VerticalCurvedList"/>
    <dgm:cxn modelId="{8D670465-EFBA-44FD-9440-B676CDCC1B21}" srcId="{721A639F-1763-4721-8A24-BD4EB4D41089}" destId="{EC7A5F2C-C44A-4245-A30D-657C5B0DFD29}" srcOrd="1" destOrd="0" parTransId="{89380E1D-1D18-4461-AC81-1726706E1E36}" sibTransId="{31F81C49-465C-428E-9836-C4B480D83361}"/>
    <dgm:cxn modelId="{0BE47B85-3DFE-4B82-8B9F-705F0F259078}" type="presOf" srcId="{26B13EE6-1CA3-49B9-B254-35BEB0EAC79B}" destId="{77D637F0-BA16-4EB9-B928-C35038B33EF8}" srcOrd="0" destOrd="0" presId="urn:microsoft.com/office/officeart/2008/layout/VerticalCurvedList"/>
    <dgm:cxn modelId="{224C75E8-18C9-4FD7-91B8-E8E42B32AEA1}" type="presOf" srcId="{721A639F-1763-4721-8A24-BD4EB4D41089}" destId="{C0FDD705-A21F-4A8C-AFCC-613E7511B2CD}" srcOrd="0" destOrd="0" presId="urn:microsoft.com/office/officeart/2008/layout/VerticalCurvedList"/>
    <dgm:cxn modelId="{46FC83C2-0CF7-410D-9D84-152EC095F233}" srcId="{721A639F-1763-4721-8A24-BD4EB4D41089}" destId="{26B13EE6-1CA3-49B9-B254-35BEB0EAC79B}" srcOrd="0" destOrd="0" parTransId="{3E0DF4ED-B22B-44E4-97A1-80F9ED95C6DD}" sibTransId="{10A805BA-81D5-4693-8649-079473707240}"/>
    <dgm:cxn modelId="{2030A045-47F5-4049-A197-11AAEC25E558}" type="presParOf" srcId="{C0FDD705-A21F-4A8C-AFCC-613E7511B2CD}" destId="{CF3F8296-C8CB-4382-BACE-61FB3F32D565}" srcOrd="0" destOrd="0" presId="urn:microsoft.com/office/officeart/2008/layout/VerticalCurvedList"/>
    <dgm:cxn modelId="{A98ED520-B03C-4DF0-9CB4-5E33EA53AF5E}" type="presParOf" srcId="{CF3F8296-C8CB-4382-BACE-61FB3F32D565}" destId="{BC2DFED4-E5D7-47DF-BE5A-D642550CB4E9}" srcOrd="0" destOrd="0" presId="urn:microsoft.com/office/officeart/2008/layout/VerticalCurvedList"/>
    <dgm:cxn modelId="{2F51B1BC-1541-439D-AF47-7673D121DBA3}" type="presParOf" srcId="{BC2DFED4-E5D7-47DF-BE5A-D642550CB4E9}" destId="{7FDE676A-5B02-4233-BBA7-7EBA1C74045B}" srcOrd="0" destOrd="0" presId="urn:microsoft.com/office/officeart/2008/layout/VerticalCurvedList"/>
    <dgm:cxn modelId="{D2D72600-C13B-4DD8-BA55-D2AF7057CFEC}" type="presParOf" srcId="{BC2DFED4-E5D7-47DF-BE5A-D642550CB4E9}" destId="{03282C6A-2327-40D6-91D1-C0BDD467BF1D}" srcOrd="1" destOrd="0" presId="urn:microsoft.com/office/officeart/2008/layout/VerticalCurvedList"/>
    <dgm:cxn modelId="{8203157A-5146-4995-B705-13173783A997}" type="presParOf" srcId="{BC2DFED4-E5D7-47DF-BE5A-D642550CB4E9}" destId="{75F9E788-E685-4C1B-85B3-6EEB0985FF0D}" srcOrd="2" destOrd="0" presId="urn:microsoft.com/office/officeart/2008/layout/VerticalCurvedList"/>
    <dgm:cxn modelId="{69D7E362-8475-4C1E-9F8B-FCB59A88B848}" type="presParOf" srcId="{BC2DFED4-E5D7-47DF-BE5A-D642550CB4E9}" destId="{8C1D097A-56A2-4E92-8FF8-7B8215692B5B}" srcOrd="3" destOrd="0" presId="urn:microsoft.com/office/officeart/2008/layout/VerticalCurvedList"/>
    <dgm:cxn modelId="{7113D117-43FE-4072-8229-57466C1E688B}" type="presParOf" srcId="{CF3F8296-C8CB-4382-BACE-61FB3F32D565}" destId="{77D637F0-BA16-4EB9-B928-C35038B33EF8}" srcOrd="1" destOrd="0" presId="urn:microsoft.com/office/officeart/2008/layout/VerticalCurvedList"/>
    <dgm:cxn modelId="{B9BFEFA4-A40C-400F-A98F-BEEF590B3896}" type="presParOf" srcId="{CF3F8296-C8CB-4382-BACE-61FB3F32D565}" destId="{37B3DB34-DDE3-470F-84AE-1C9412F75178}" srcOrd="2" destOrd="0" presId="urn:microsoft.com/office/officeart/2008/layout/VerticalCurvedList"/>
    <dgm:cxn modelId="{F893F390-1E43-4E30-86E5-37D3D8099E89}" type="presParOf" srcId="{37B3DB34-DDE3-470F-84AE-1C9412F75178}" destId="{4459E014-4B84-4CCA-B876-BF261CB29334}" srcOrd="0" destOrd="0" presId="urn:microsoft.com/office/officeart/2008/layout/VerticalCurvedList"/>
    <dgm:cxn modelId="{6B89513C-147D-4573-A4EE-93D8D182A0E1}" type="presParOf" srcId="{CF3F8296-C8CB-4382-BACE-61FB3F32D565}" destId="{33F68902-9518-475B-BE07-F50BD6A7636D}" srcOrd="3" destOrd="0" presId="urn:microsoft.com/office/officeart/2008/layout/VerticalCurvedList"/>
    <dgm:cxn modelId="{FF3C0668-B79A-4642-A398-E6553DA2B716}" type="presParOf" srcId="{CF3F8296-C8CB-4382-BACE-61FB3F32D565}" destId="{1BFE8297-9B76-4DD9-96E7-909B41BE38D3}" srcOrd="4" destOrd="0" presId="urn:microsoft.com/office/officeart/2008/layout/VerticalCurvedList"/>
    <dgm:cxn modelId="{039E99D9-683E-4E82-930E-CC8AD9FC49B3}" type="presParOf" srcId="{1BFE8297-9B76-4DD9-96E7-909B41BE38D3}" destId="{78807A2A-9190-4E1D-B10F-BEB1CC745E3A}" srcOrd="0" destOrd="0" presId="urn:microsoft.com/office/officeart/2008/layout/VerticalCurvedList"/>
    <dgm:cxn modelId="{50CE2955-C6E3-4688-952A-21169A43B320}" type="presParOf" srcId="{CF3F8296-C8CB-4382-BACE-61FB3F32D565}" destId="{31D65DEB-7395-4F3C-B233-5D62D47F8F1C}" srcOrd="5" destOrd="0" presId="urn:microsoft.com/office/officeart/2008/layout/VerticalCurvedList"/>
    <dgm:cxn modelId="{E466172E-D1BF-4DDA-A52D-1DEC9BB4B74F}" type="presParOf" srcId="{CF3F8296-C8CB-4382-BACE-61FB3F32D565}" destId="{243FFCBE-E20F-4F5B-9640-49528435006E}" srcOrd="6" destOrd="0" presId="urn:microsoft.com/office/officeart/2008/layout/VerticalCurvedList"/>
    <dgm:cxn modelId="{DB54A975-F4EB-4E49-B9A0-5ECACF9C6E79}" type="presParOf" srcId="{243FFCBE-E20F-4F5B-9640-49528435006E}" destId="{83C05D9A-57A2-4A7E-B02F-519288AD96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E88D4C-6536-4861-8140-4E23DBB9841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</dgm:pt>
    <dgm:pt modelId="{20740093-25B5-4255-AECA-519AA1555A71}">
      <dgm:prSet phldrT="[文本]"/>
      <dgm:spPr/>
      <dgm:t>
        <a:bodyPr/>
        <a:lstStyle/>
        <a:p>
          <a:r>
            <a:rPr lang="zh-CN" altLang="en-US" dirty="0" smtClean="0"/>
            <a:t>企业数据分析</a:t>
          </a:r>
          <a:endParaRPr lang="zh-CN" altLang="en-US" dirty="0"/>
        </a:p>
      </dgm:t>
    </dgm:pt>
    <dgm:pt modelId="{F38E66A7-AF64-4379-AA20-51DC1BC36309}" type="parTrans" cxnId="{41B98BF9-0F76-4F59-A944-A81A127001D0}">
      <dgm:prSet/>
      <dgm:spPr/>
      <dgm:t>
        <a:bodyPr/>
        <a:lstStyle/>
        <a:p>
          <a:endParaRPr lang="zh-CN" altLang="en-US"/>
        </a:p>
      </dgm:t>
    </dgm:pt>
    <dgm:pt modelId="{F524C163-4878-4524-BD99-643AE14FF5FC}" type="sibTrans" cxnId="{41B98BF9-0F76-4F59-A944-A81A127001D0}">
      <dgm:prSet/>
      <dgm:spPr/>
      <dgm:t>
        <a:bodyPr/>
        <a:lstStyle/>
        <a:p>
          <a:endParaRPr lang="zh-CN" altLang="en-US"/>
        </a:p>
      </dgm:t>
    </dgm:pt>
    <dgm:pt modelId="{6D7288B4-0D56-4175-B474-C9232B195644}">
      <dgm:prSet phldrT="[文本]"/>
      <dgm:spPr/>
      <dgm:t>
        <a:bodyPr/>
        <a:lstStyle/>
        <a:p>
          <a:r>
            <a:rPr lang="zh-CN" altLang="en-US" dirty="0" smtClean="0"/>
            <a:t>平台广告</a:t>
          </a:r>
          <a:endParaRPr lang="zh-CN" altLang="en-US" dirty="0"/>
        </a:p>
      </dgm:t>
    </dgm:pt>
    <dgm:pt modelId="{1751683E-98DF-450C-8FAD-4BFBCC87E295}" type="parTrans" cxnId="{465F4E72-27A9-497F-88E8-36D1C51FB634}">
      <dgm:prSet/>
      <dgm:spPr/>
      <dgm:t>
        <a:bodyPr/>
        <a:lstStyle/>
        <a:p>
          <a:endParaRPr lang="zh-CN" altLang="en-US"/>
        </a:p>
      </dgm:t>
    </dgm:pt>
    <dgm:pt modelId="{4EC4482F-0595-46CD-9B18-672890342C2A}" type="sibTrans" cxnId="{465F4E72-27A9-497F-88E8-36D1C51FB634}">
      <dgm:prSet/>
      <dgm:spPr/>
      <dgm:t>
        <a:bodyPr/>
        <a:lstStyle/>
        <a:p>
          <a:endParaRPr lang="zh-CN" altLang="en-US"/>
        </a:p>
      </dgm:t>
    </dgm:pt>
    <dgm:pt modelId="{9CE1754B-4218-4F1C-AB72-389EEC0CCCE5}">
      <dgm:prSet phldrT="[文本]"/>
      <dgm:spPr/>
      <dgm:t>
        <a:bodyPr/>
        <a:lstStyle/>
        <a:p>
          <a:r>
            <a:rPr lang="zh-CN" altLang="en-US" dirty="0" smtClean="0"/>
            <a:t>店铺保证金</a:t>
          </a:r>
          <a:endParaRPr lang="zh-CN" altLang="en-US" dirty="0"/>
        </a:p>
      </dgm:t>
    </dgm:pt>
    <dgm:pt modelId="{2D8A9D00-3C5A-46BE-BB32-5192F1EA26FA}" type="parTrans" cxnId="{637E53DC-DBCE-4D2E-8B5E-F591350592EB}">
      <dgm:prSet/>
      <dgm:spPr/>
      <dgm:t>
        <a:bodyPr/>
        <a:lstStyle/>
        <a:p>
          <a:endParaRPr lang="zh-CN" altLang="en-US"/>
        </a:p>
      </dgm:t>
    </dgm:pt>
    <dgm:pt modelId="{2BA91CEA-F939-4E92-9B36-E9642A607869}" type="sibTrans" cxnId="{637E53DC-DBCE-4D2E-8B5E-F591350592EB}">
      <dgm:prSet/>
      <dgm:spPr/>
      <dgm:t>
        <a:bodyPr/>
        <a:lstStyle/>
        <a:p>
          <a:endParaRPr lang="zh-CN" altLang="en-US"/>
        </a:p>
      </dgm:t>
    </dgm:pt>
    <dgm:pt modelId="{42112015-CC42-43F2-87C2-2F5C5914222F}">
      <dgm:prSet phldrT="[文本]"/>
      <dgm:spPr/>
      <dgm:t>
        <a:bodyPr/>
        <a:lstStyle/>
        <a:p>
          <a:r>
            <a:rPr lang="zh-CN" altLang="en-US" dirty="0" smtClean="0"/>
            <a:t>指导服务</a:t>
          </a:r>
          <a:endParaRPr lang="zh-CN" altLang="en-US" dirty="0"/>
        </a:p>
      </dgm:t>
    </dgm:pt>
    <dgm:pt modelId="{A9F12816-A6DF-4384-BC65-7E4C5850AA27}" type="parTrans" cxnId="{47C93F30-62BA-4814-AD39-31BB38F9BA22}">
      <dgm:prSet/>
      <dgm:spPr/>
      <dgm:t>
        <a:bodyPr/>
        <a:lstStyle/>
        <a:p>
          <a:endParaRPr lang="zh-CN" altLang="en-US"/>
        </a:p>
      </dgm:t>
    </dgm:pt>
    <dgm:pt modelId="{F7BB697B-14B1-4820-9448-E461F9B37C82}" type="sibTrans" cxnId="{47C93F30-62BA-4814-AD39-31BB38F9BA22}">
      <dgm:prSet/>
      <dgm:spPr/>
      <dgm:t>
        <a:bodyPr/>
        <a:lstStyle/>
        <a:p>
          <a:endParaRPr lang="zh-CN" altLang="en-US"/>
        </a:p>
      </dgm:t>
    </dgm:pt>
    <dgm:pt modelId="{B0D4F0E7-D966-4850-89A7-D32E2BEE4324}">
      <dgm:prSet phldrT="[文本]"/>
      <dgm:spPr/>
      <dgm:t>
        <a:bodyPr/>
        <a:lstStyle/>
        <a:p>
          <a:r>
            <a:rPr lang="zh-CN" altLang="en-US" dirty="0" smtClean="0"/>
            <a:t>自主经营</a:t>
          </a:r>
          <a:endParaRPr lang="zh-CN" altLang="en-US" dirty="0"/>
        </a:p>
      </dgm:t>
    </dgm:pt>
    <dgm:pt modelId="{80430DC1-3A4C-4538-8761-193294E9FD76}" type="parTrans" cxnId="{EAE5465C-6A94-4C0E-9DF1-EC17550FA109}">
      <dgm:prSet/>
      <dgm:spPr/>
      <dgm:t>
        <a:bodyPr/>
        <a:lstStyle/>
        <a:p>
          <a:endParaRPr lang="zh-CN" altLang="en-US"/>
        </a:p>
      </dgm:t>
    </dgm:pt>
    <dgm:pt modelId="{91FD9320-FA94-4AE0-8985-66CF2381DAF4}" type="sibTrans" cxnId="{EAE5465C-6A94-4C0E-9DF1-EC17550FA109}">
      <dgm:prSet/>
      <dgm:spPr/>
      <dgm:t>
        <a:bodyPr/>
        <a:lstStyle/>
        <a:p>
          <a:endParaRPr lang="zh-CN" altLang="en-US"/>
        </a:p>
      </dgm:t>
    </dgm:pt>
    <dgm:pt modelId="{C478432D-2FC8-4A42-89AC-45EBE4340C04}" type="pres">
      <dgm:prSet presAssocID="{00E88D4C-6536-4861-8140-4E23DBB98410}" presName="Name0" presStyleCnt="0">
        <dgm:presLayoutVars>
          <dgm:dir/>
          <dgm:resizeHandles val="exact"/>
        </dgm:presLayoutVars>
      </dgm:prSet>
      <dgm:spPr/>
    </dgm:pt>
    <dgm:pt modelId="{CEC14F8F-C0DC-442A-967F-FAE3AAE72D72}" type="pres">
      <dgm:prSet presAssocID="{20740093-25B5-4255-AECA-519AA1555A7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B29A7-8AFF-4C63-BBA2-E9023119BC7E}" type="pres">
      <dgm:prSet presAssocID="{F524C163-4878-4524-BD99-643AE14FF5F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C4146C5-7FFC-4E57-8063-44DEC73F5E84}" type="pres">
      <dgm:prSet presAssocID="{F524C163-4878-4524-BD99-643AE14FF5F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F5105FAF-6DEB-47AF-8132-13DE59A4AD29}" type="pres">
      <dgm:prSet presAssocID="{42112015-CC42-43F2-87C2-2F5C591422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EAFC9-6075-479B-A248-28D529F72E5B}" type="pres">
      <dgm:prSet presAssocID="{F7BB697B-14B1-4820-9448-E461F9B37C8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CB3F2AA-0307-4619-BEBB-5BB4EFCE1445}" type="pres">
      <dgm:prSet presAssocID="{F7BB697B-14B1-4820-9448-E461F9B37C8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75E6067-5C07-48D2-8D80-0FB9F22D5037}" type="pres">
      <dgm:prSet presAssocID="{B0D4F0E7-D966-4850-89A7-D32E2BEE432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F561C-5CAF-4776-8899-B6B7BDB05142}" type="pres">
      <dgm:prSet presAssocID="{91FD9320-FA94-4AE0-8985-66CF2381DAF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6D880E-DCF2-45A3-A6EC-D88B13D280AC}" type="pres">
      <dgm:prSet presAssocID="{91FD9320-FA94-4AE0-8985-66CF2381DAF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0E6F65D-A508-4544-AF0D-AC59E09E58D9}" type="pres">
      <dgm:prSet presAssocID="{6D7288B4-0D56-4175-B474-C9232B1956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073F1-5B83-4E87-BF0E-4E36615E3C4B}" type="pres">
      <dgm:prSet presAssocID="{4EC4482F-0595-46CD-9B18-672890342C2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E7D23E2-EFA9-4EDA-941C-43CBD63F9ED0}" type="pres">
      <dgm:prSet presAssocID="{4EC4482F-0595-46CD-9B18-672890342C2A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FC396558-8678-4D7B-8AAC-944D2107A70F}" type="pres">
      <dgm:prSet presAssocID="{9CE1754B-4218-4F1C-AB72-389EEC0CCCE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D7CE92-80EC-4F0D-9813-6CC4F90AC13B}" type="presOf" srcId="{91FD9320-FA94-4AE0-8985-66CF2381DAF4}" destId="{56AF561C-5CAF-4776-8899-B6B7BDB05142}" srcOrd="0" destOrd="0" presId="urn:microsoft.com/office/officeart/2005/8/layout/process1"/>
    <dgm:cxn modelId="{4EEC2CCE-3B4A-491E-8620-76204C728716}" type="presOf" srcId="{6D7288B4-0D56-4175-B474-C9232B195644}" destId="{70E6F65D-A508-4544-AF0D-AC59E09E58D9}" srcOrd="0" destOrd="0" presId="urn:microsoft.com/office/officeart/2005/8/layout/process1"/>
    <dgm:cxn modelId="{67B405D3-37E7-41FA-8DD4-26CB81CC98DA}" type="presOf" srcId="{91FD9320-FA94-4AE0-8985-66CF2381DAF4}" destId="{AE6D880E-DCF2-45A3-A6EC-D88B13D280AC}" srcOrd="1" destOrd="0" presId="urn:microsoft.com/office/officeart/2005/8/layout/process1"/>
    <dgm:cxn modelId="{C473FDFD-CA91-405D-8174-30EB8BB40A61}" type="presOf" srcId="{F7BB697B-14B1-4820-9448-E461F9B37C82}" destId="{ECB3F2AA-0307-4619-BEBB-5BB4EFCE1445}" srcOrd="1" destOrd="0" presId="urn:microsoft.com/office/officeart/2005/8/layout/process1"/>
    <dgm:cxn modelId="{FD988190-F0BA-4EF7-A72C-2FDDCC2A4384}" type="presOf" srcId="{B0D4F0E7-D966-4850-89A7-D32E2BEE4324}" destId="{C75E6067-5C07-48D2-8D80-0FB9F22D5037}" srcOrd="0" destOrd="0" presId="urn:microsoft.com/office/officeart/2005/8/layout/process1"/>
    <dgm:cxn modelId="{41B98BF9-0F76-4F59-A944-A81A127001D0}" srcId="{00E88D4C-6536-4861-8140-4E23DBB98410}" destId="{20740093-25B5-4255-AECA-519AA1555A71}" srcOrd="0" destOrd="0" parTransId="{F38E66A7-AF64-4379-AA20-51DC1BC36309}" sibTransId="{F524C163-4878-4524-BD99-643AE14FF5FC}"/>
    <dgm:cxn modelId="{073FD1F2-8ED7-4287-A90A-3AED884449C0}" type="presOf" srcId="{00E88D4C-6536-4861-8140-4E23DBB98410}" destId="{C478432D-2FC8-4A42-89AC-45EBE4340C04}" srcOrd="0" destOrd="0" presId="urn:microsoft.com/office/officeart/2005/8/layout/process1"/>
    <dgm:cxn modelId="{637E53DC-DBCE-4D2E-8B5E-F591350592EB}" srcId="{00E88D4C-6536-4861-8140-4E23DBB98410}" destId="{9CE1754B-4218-4F1C-AB72-389EEC0CCCE5}" srcOrd="4" destOrd="0" parTransId="{2D8A9D00-3C5A-46BE-BB32-5192F1EA26FA}" sibTransId="{2BA91CEA-F939-4E92-9B36-E9642A607869}"/>
    <dgm:cxn modelId="{7A38B3BF-54C8-458C-8A30-455B463B58D5}" type="presOf" srcId="{4EC4482F-0595-46CD-9B18-672890342C2A}" destId="{EE7D23E2-EFA9-4EDA-941C-43CBD63F9ED0}" srcOrd="1" destOrd="0" presId="urn:microsoft.com/office/officeart/2005/8/layout/process1"/>
    <dgm:cxn modelId="{ABF50883-8A12-4BF0-AE00-2A446E214678}" type="presOf" srcId="{4EC4482F-0595-46CD-9B18-672890342C2A}" destId="{9F4073F1-5B83-4E87-BF0E-4E36615E3C4B}" srcOrd="0" destOrd="0" presId="urn:microsoft.com/office/officeart/2005/8/layout/process1"/>
    <dgm:cxn modelId="{EAE5465C-6A94-4C0E-9DF1-EC17550FA109}" srcId="{00E88D4C-6536-4861-8140-4E23DBB98410}" destId="{B0D4F0E7-D966-4850-89A7-D32E2BEE4324}" srcOrd="2" destOrd="0" parTransId="{80430DC1-3A4C-4538-8761-193294E9FD76}" sibTransId="{91FD9320-FA94-4AE0-8985-66CF2381DAF4}"/>
    <dgm:cxn modelId="{47C93F30-62BA-4814-AD39-31BB38F9BA22}" srcId="{00E88D4C-6536-4861-8140-4E23DBB98410}" destId="{42112015-CC42-43F2-87C2-2F5C5914222F}" srcOrd="1" destOrd="0" parTransId="{A9F12816-A6DF-4384-BC65-7E4C5850AA27}" sibTransId="{F7BB697B-14B1-4820-9448-E461F9B37C82}"/>
    <dgm:cxn modelId="{958270ED-49C4-403F-90CF-25737F4DC7DC}" type="presOf" srcId="{20740093-25B5-4255-AECA-519AA1555A71}" destId="{CEC14F8F-C0DC-442A-967F-FAE3AAE72D72}" srcOrd="0" destOrd="0" presId="urn:microsoft.com/office/officeart/2005/8/layout/process1"/>
    <dgm:cxn modelId="{DD294BC4-7FB3-405C-9649-E2E5B408E327}" type="presOf" srcId="{9CE1754B-4218-4F1C-AB72-389EEC0CCCE5}" destId="{FC396558-8678-4D7B-8AAC-944D2107A70F}" srcOrd="0" destOrd="0" presId="urn:microsoft.com/office/officeart/2005/8/layout/process1"/>
    <dgm:cxn modelId="{81D869F2-9934-4DB6-91FD-8F1623CF2680}" type="presOf" srcId="{42112015-CC42-43F2-87C2-2F5C5914222F}" destId="{F5105FAF-6DEB-47AF-8132-13DE59A4AD29}" srcOrd="0" destOrd="0" presId="urn:microsoft.com/office/officeart/2005/8/layout/process1"/>
    <dgm:cxn modelId="{D799854D-9EC9-4E35-9756-EC4685DBB9C9}" type="presOf" srcId="{F524C163-4878-4524-BD99-643AE14FF5FC}" destId="{09FB29A7-8AFF-4C63-BBA2-E9023119BC7E}" srcOrd="0" destOrd="0" presId="urn:microsoft.com/office/officeart/2005/8/layout/process1"/>
    <dgm:cxn modelId="{465F4E72-27A9-497F-88E8-36D1C51FB634}" srcId="{00E88D4C-6536-4861-8140-4E23DBB98410}" destId="{6D7288B4-0D56-4175-B474-C9232B195644}" srcOrd="3" destOrd="0" parTransId="{1751683E-98DF-450C-8FAD-4BFBCC87E295}" sibTransId="{4EC4482F-0595-46CD-9B18-672890342C2A}"/>
    <dgm:cxn modelId="{D1881991-7079-4592-81EA-E0AAAE7904B2}" type="presOf" srcId="{F524C163-4878-4524-BD99-643AE14FF5FC}" destId="{FC4146C5-7FFC-4E57-8063-44DEC73F5E84}" srcOrd="1" destOrd="0" presId="urn:microsoft.com/office/officeart/2005/8/layout/process1"/>
    <dgm:cxn modelId="{DFA470BE-9DED-44DD-A6D7-81A37326DC9F}" type="presOf" srcId="{F7BB697B-14B1-4820-9448-E461F9B37C82}" destId="{C17EAFC9-6075-479B-A248-28D529F72E5B}" srcOrd="0" destOrd="0" presId="urn:microsoft.com/office/officeart/2005/8/layout/process1"/>
    <dgm:cxn modelId="{EFE32D90-8837-443C-B5A1-428853C187DC}" type="presParOf" srcId="{C478432D-2FC8-4A42-89AC-45EBE4340C04}" destId="{CEC14F8F-C0DC-442A-967F-FAE3AAE72D72}" srcOrd="0" destOrd="0" presId="urn:microsoft.com/office/officeart/2005/8/layout/process1"/>
    <dgm:cxn modelId="{A45015A4-6CEC-4251-B614-0FEA478A948A}" type="presParOf" srcId="{C478432D-2FC8-4A42-89AC-45EBE4340C04}" destId="{09FB29A7-8AFF-4C63-BBA2-E9023119BC7E}" srcOrd="1" destOrd="0" presId="urn:microsoft.com/office/officeart/2005/8/layout/process1"/>
    <dgm:cxn modelId="{8D20F706-1B69-4F78-AB12-EF4D8F57CB8B}" type="presParOf" srcId="{09FB29A7-8AFF-4C63-BBA2-E9023119BC7E}" destId="{FC4146C5-7FFC-4E57-8063-44DEC73F5E84}" srcOrd="0" destOrd="0" presId="urn:microsoft.com/office/officeart/2005/8/layout/process1"/>
    <dgm:cxn modelId="{F4E52F1F-EF9D-465D-833C-706EBDC46BB5}" type="presParOf" srcId="{C478432D-2FC8-4A42-89AC-45EBE4340C04}" destId="{F5105FAF-6DEB-47AF-8132-13DE59A4AD29}" srcOrd="2" destOrd="0" presId="urn:microsoft.com/office/officeart/2005/8/layout/process1"/>
    <dgm:cxn modelId="{C06586EE-3BC1-429A-AD2F-E855900F1C27}" type="presParOf" srcId="{C478432D-2FC8-4A42-89AC-45EBE4340C04}" destId="{C17EAFC9-6075-479B-A248-28D529F72E5B}" srcOrd="3" destOrd="0" presId="urn:microsoft.com/office/officeart/2005/8/layout/process1"/>
    <dgm:cxn modelId="{15626969-BD6F-4746-8D9F-F5D13F2A8F38}" type="presParOf" srcId="{C17EAFC9-6075-479B-A248-28D529F72E5B}" destId="{ECB3F2AA-0307-4619-BEBB-5BB4EFCE1445}" srcOrd="0" destOrd="0" presId="urn:microsoft.com/office/officeart/2005/8/layout/process1"/>
    <dgm:cxn modelId="{D994375C-19EC-4DDA-B442-E7EF2AB8C812}" type="presParOf" srcId="{C478432D-2FC8-4A42-89AC-45EBE4340C04}" destId="{C75E6067-5C07-48D2-8D80-0FB9F22D5037}" srcOrd="4" destOrd="0" presId="urn:microsoft.com/office/officeart/2005/8/layout/process1"/>
    <dgm:cxn modelId="{96DB65E0-3282-40B4-91FD-302A30438881}" type="presParOf" srcId="{C478432D-2FC8-4A42-89AC-45EBE4340C04}" destId="{56AF561C-5CAF-4776-8899-B6B7BDB05142}" srcOrd="5" destOrd="0" presId="urn:microsoft.com/office/officeart/2005/8/layout/process1"/>
    <dgm:cxn modelId="{0B15311F-2DF7-4E16-8A63-737005BF8664}" type="presParOf" srcId="{56AF561C-5CAF-4776-8899-B6B7BDB05142}" destId="{AE6D880E-DCF2-45A3-A6EC-D88B13D280AC}" srcOrd="0" destOrd="0" presId="urn:microsoft.com/office/officeart/2005/8/layout/process1"/>
    <dgm:cxn modelId="{5CBA9161-4941-4A8C-8F14-BA60DF80C597}" type="presParOf" srcId="{C478432D-2FC8-4A42-89AC-45EBE4340C04}" destId="{70E6F65D-A508-4544-AF0D-AC59E09E58D9}" srcOrd="6" destOrd="0" presId="urn:microsoft.com/office/officeart/2005/8/layout/process1"/>
    <dgm:cxn modelId="{7E81355B-FC9F-4D21-BD6C-B39C738FA6BA}" type="presParOf" srcId="{C478432D-2FC8-4A42-89AC-45EBE4340C04}" destId="{9F4073F1-5B83-4E87-BF0E-4E36615E3C4B}" srcOrd="7" destOrd="0" presId="urn:microsoft.com/office/officeart/2005/8/layout/process1"/>
    <dgm:cxn modelId="{1149F4C3-73B2-433E-8EFE-3B6198641B8C}" type="presParOf" srcId="{9F4073F1-5B83-4E87-BF0E-4E36615E3C4B}" destId="{EE7D23E2-EFA9-4EDA-941C-43CBD63F9ED0}" srcOrd="0" destOrd="0" presId="urn:microsoft.com/office/officeart/2005/8/layout/process1"/>
    <dgm:cxn modelId="{44A0DCCF-65E1-4D69-828B-433D8B5F0C08}" type="presParOf" srcId="{C478432D-2FC8-4A42-89AC-45EBE4340C04}" destId="{FC396558-8678-4D7B-8AAC-944D2107A70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7D73A-1214-40AA-B7FC-93F945DCC7D1}">
      <dsp:nvSpPr>
        <dsp:cNvPr id="0" name=""/>
        <dsp:cNvSpPr/>
      </dsp:nvSpPr>
      <dsp:spPr>
        <a:xfrm>
          <a:off x="-4738516" y="-726327"/>
          <a:ext cx="5644092" cy="5644092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C670A-004D-4362-BFFA-307C68DE0669}">
      <dsp:nvSpPr>
        <dsp:cNvPr id="0" name=""/>
        <dsp:cNvSpPr/>
      </dsp:nvSpPr>
      <dsp:spPr>
        <a:xfrm>
          <a:off x="474275" y="322237"/>
          <a:ext cx="9853185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参考：</a:t>
          </a:r>
          <a:r>
            <a:rPr lang="en-US" sz="3100" kern="1200" dirty="0" smtClean="0">
              <a:hlinkClick xmlns:r="http://schemas.openxmlformats.org/officeDocument/2006/relationships" r:id="rId1"/>
            </a:rPr>
            <a:t>http://erpother.mygjp.com/Desktop.gspx</a:t>
          </a:r>
          <a:endParaRPr lang="zh-CN" altLang="en-US" sz="3100" kern="1200" dirty="0"/>
        </a:p>
      </dsp:txBody>
      <dsp:txXfrm>
        <a:off x="474275" y="322237"/>
        <a:ext cx="9853185" cy="644810"/>
      </dsp:txXfrm>
    </dsp:sp>
    <dsp:sp modelId="{7C98892E-B04C-47BA-A700-4139C125F2B9}">
      <dsp:nvSpPr>
        <dsp:cNvPr id="0" name=""/>
        <dsp:cNvSpPr/>
      </dsp:nvSpPr>
      <dsp:spPr>
        <a:xfrm>
          <a:off x="71268" y="241636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104A-D448-4CF1-B706-B63F262525FB}">
      <dsp:nvSpPr>
        <dsp:cNvPr id="0" name=""/>
        <dsp:cNvSpPr/>
      </dsp:nvSpPr>
      <dsp:spPr>
        <a:xfrm>
          <a:off x="843959" y="1289621"/>
          <a:ext cx="9483500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引导式数据初始化</a:t>
          </a:r>
          <a:endParaRPr lang="zh-CN" altLang="en-US" sz="3100" kern="1200" dirty="0"/>
        </a:p>
      </dsp:txBody>
      <dsp:txXfrm>
        <a:off x="843959" y="1289621"/>
        <a:ext cx="9483500" cy="644810"/>
      </dsp:txXfrm>
    </dsp:sp>
    <dsp:sp modelId="{366B9DFC-786F-4E1C-8012-619E1640C802}">
      <dsp:nvSpPr>
        <dsp:cNvPr id="0" name=""/>
        <dsp:cNvSpPr/>
      </dsp:nvSpPr>
      <dsp:spPr>
        <a:xfrm>
          <a:off x="440953" y="1209020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C0E1B-860B-4190-AD23-313B06B5C202}">
      <dsp:nvSpPr>
        <dsp:cNvPr id="0" name=""/>
        <dsp:cNvSpPr/>
      </dsp:nvSpPr>
      <dsp:spPr>
        <a:xfrm>
          <a:off x="843959" y="2257005"/>
          <a:ext cx="9483500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每个角色一个工作平台</a:t>
          </a:r>
          <a:endParaRPr lang="en-US" altLang="zh-CN" sz="3100" kern="1200" dirty="0" smtClean="0"/>
        </a:p>
      </dsp:txBody>
      <dsp:txXfrm>
        <a:off x="843959" y="2257005"/>
        <a:ext cx="9483500" cy="644810"/>
      </dsp:txXfrm>
    </dsp:sp>
    <dsp:sp modelId="{FAB58BB8-D013-4727-92A9-67EFD05196CF}">
      <dsp:nvSpPr>
        <dsp:cNvPr id="0" name=""/>
        <dsp:cNvSpPr/>
      </dsp:nvSpPr>
      <dsp:spPr>
        <a:xfrm>
          <a:off x="440953" y="2176404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24C80-90E7-4A83-98B7-6AD6A7E25D19}">
      <dsp:nvSpPr>
        <dsp:cNvPr id="0" name=""/>
        <dsp:cNvSpPr/>
      </dsp:nvSpPr>
      <dsp:spPr>
        <a:xfrm>
          <a:off x="474275" y="3224389"/>
          <a:ext cx="9853185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与其它开放</a:t>
          </a:r>
          <a:r>
            <a:rPr lang="en-US" altLang="zh-CN" sz="3100" kern="1200" dirty="0" smtClean="0"/>
            <a:t>API</a:t>
          </a:r>
          <a:r>
            <a:rPr lang="zh-CN" altLang="en-US" sz="3100" kern="1200" dirty="0" smtClean="0"/>
            <a:t>电商接入（店铺本身开发</a:t>
          </a:r>
          <a:r>
            <a:rPr lang="en-US" altLang="zh-CN" sz="3100" kern="1200" dirty="0" smtClean="0"/>
            <a:t>API</a:t>
          </a:r>
          <a:r>
            <a:rPr lang="zh-CN" altLang="en-US" sz="3100" kern="1200" dirty="0" smtClean="0"/>
            <a:t>）</a:t>
          </a:r>
          <a:endParaRPr lang="en-US" altLang="zh-CN" sz="3100" kern="1200" dirty="0" smtClean="0"/>
        </a:p>
      </dsp:txBody>
      <dsp:txXfrm>
        <a:off x="474275" y="3224389"/>
        <a:ext cx="9853185" cy="644810"/>
      </dsp:txXfrm>
    </dsp:sp>
    <dsp:sp modelId="{67F86B2C-678F-4B22-BC1C-0682FF164A1F}">
      <dsp:nvSpPr>
        <dsp:cNvPr id="0" name=""/>
        <dsp:cNvSpPr/>
      </dsp:nvSpPr>
      <dsp:spPr>
        <a:xfrm>
          <a:off x="71268" y="3143788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F8C3F-CD9A-4C3F-BF83-326BA89BFCFF}">
      <dsp:nvSpPr>
        <dsp:cNvPr id="0" name=""/>
        <dsp:cNvSpPr/>
      </dsp:nvSpPr>
      <dsp:spPr>
        <a:xfrm rot="5400000">
          <a:off x="1733152" y="1230837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7614B-4CFB-4AFF-8923-ACD48A7A026C}">
      <dsp:nvSpPr>
        <dsp:cNvPr id="0" name=""/>
        <dsp:cNvSpPr/>
      </dsp:nvSpPr>
      <dsp:spPr>
        <a:xfrm>
          <a:off x="1534482" y="1822557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市场大。所有汽车都有</a:t>
          </a:r>
          <a:r>
            <a:rPr lang="en-US" altLang="zh-CN" sz="2300" kern="1200" dirty="0" smtClean="0"/>
            <a:t>OBD</a:t>
          </a:r>
          <a:r>
            <a:rPr lang="zh-CN" altLang="en-US" sz="2300" kern="1200" dirty="0" smtClean="0"/>
            <a:t>接口</a:t>
          </a:r>
          <a:endParaRPr lang="zh-CN" altLang="en-US" sz="2300" kern="1200" dirty="0"/>
        </a:p>
      </dsp:txBody>
      <dsp:txXfrm>
        <a:off x="1534482" y="1822557"/>
        <a:ext cx="1787936" cy="1567231"/>
      </dsp:txXfrm>
    </dsp:sp>
    <dsp:sp modelId="{BD71929A-0C64-4DA0-9F5A-D5AD09673507}">
      <dsp:nvSpPr>
        <dsp:cNvPr id="0" name=""/>
        <dsp:cNvSpPr/>
      </dsp:nvSpPr>
      <dsp:spPr>
        <a:xfrm>
          <a:off x="2985073" y="1085036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75606-B55B-4758-A45D-065A7742763D}">
      <dsp:nvSpPr>
        <dsp:cNvPr id="0" name=""/>
        <dsp:cNvSpPr/>
      </dsp:nvSpPr>
      <dsp:spPr>
        <a:xfrm rot="5400000">
          <a:off x="3921936" y="689220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A588B-C8F3-4A78-A359-9C447F16E57D}">
      <dsp:nvSpPr>
        <dsp:cNvPr id="0" name=""/>
        <dsp:cNvSpPr/>
      </dsp:nvSpPr>
      <dsp:spPr>
        <a:xfrm>
          <a:off x="3723266" y="1280940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机会多。车主自己找改装店困难</a:t>
          </a:r>
          <a:endParaRPr lang="zh-CN" altLang="en-US" sz="2300" kern="1200" dirty="0"/>
        </a:p>
      </dsp:txBody>
      <dsp:txXfrm>
        <a:off x="3723266" y="1280940"/>
        <a:ext cx="1787936" cy="1567231"/>
      </dsp:txXfrm>
    </dsp:sp>
    <dsp:sp modelId="{67EBECEE-C974-4F76-B138-4EDDB711A41B}">
      <dsp:nvSpPr>
        <dsp:cNvPr id="0" name=""/>
        <dsp:cNvSpPr/>
      </dsp:nvSpPr>
      <dsp:spPr>
        <a:xfrm>
          <a:off x="5173857" y="543419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04053-14B5-4FEF-A9DC-44445ADA75F5}">
      <dsp:nvSpPr>
        <dsp:cNvPr id="0" name=""/>
        <dsp:cNvSpPr/>
      </dsp:nvSpPr>
      <dsp:spPr>
        <a:xfrm rot="5400000">
          <a:off x="6110720" y="147603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8F543-A9F0-4F02-828E-57D059770AEE}">
      <dsp:nvSpPr>
        <dsp:cNvPr id="0" name=""/>
        <dsp:cNvSpPr/>
      </dsp:nvSpPr>
      <dsp:spPr>
        <a:xfrm>
          <a:off x="5912050" y="739323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赢利性。该产品芯片技术成熟，产品还未成型</a:t>
          </a:r>
          <a:endParaRPr lang="zh-CN" altLang="en-US" sz="2300" kern="1200" dirty="0"/>
        </a:p>
      </dsp:txBody>
      <dsp:txXfrm>
        <a:off x="5912050" y="739323"/>
        <a:ext cx="1787936" cy="1567231"/>
      </dsp:txXfrm>
    </dsp:sp>
    <dsp:sp modelId="{0610772B-1E2F-4765-A2B6-7C7BF39737F1}">
      <dsp:nvSpPr>
        <dsp:cNvPr id="0" name=""/>
        <dsp:cNvSpPr/>
      </dsp:nvSpPr>
      <dsp:spPr>
        <a:xfrm>
          <a:off x="7362641" y="1802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E11DD-B046-4CA6-A639-2866C9C8A606}">
      <dsp:nvSpPr>
        <dsp:cNvPr id="0" name=""/>
        <dsp:cNvSpPr/>
      </dsp:nvSpPr>
      <dsp:spPr>
        <a:xfrm rot="5400000">
          <a:off x="8299504" y="-394013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32F11-C100-406B-96D2-B458599F0D12}">
      <dsp:nvSpPr>
        <dsp:cNvPr id="0" name=""/>
        <dsp:cNvSpPr/>
      </dsp:nvSpPr>
      <dsp:spPr>
        <a:xfrm>
          <a:off x="8100835" y="197706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发展机会。平台空白</a:t>
          </a:r>
          <a:endParaRPr lang="zh-CN" altLang="en-US" sz="2300" kern="1200" dirty="0"/>
        </a:p>
      </dsp:txBody>
      <dsp:txXfrm>
        <a:off x="8100835" y="197706"/>
        <a:ext cx="1787936" cy="1567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5A48-6D13-43BC-BA8F-116290CFC5CC}">
      <dsp:nvSpPr>
        <dsp:cNvPr id="0" name=""/>
        <dsp:cNvSpPr/>
      </dsp:nvSpPr>
      <dsp:spPr>
        <a:xfrm>
          <a:off x="-4509115" y="-691452"/>
          <a:ext cx="5371580" cy="5371580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02BD9-B211-4D7E-AA79-48881FC3A4C8}">
      <dsp:nvSpPr>
        <dsp:cNvPr id="0" name=""/>
        <dsp:cNvSpPr/>
      </dsp:nvSpPr>
      <dsp:spPr>
        <a:xfrm>
          <a:off x="451767" y="306649"/>
          <a:ext cx="9784301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MVC4+jQuery+ORM</a:t>
          </a:r>
          <a:endParaRPr lang="zh-CN" altLang="en-US" sz="3000" kern="1200" dirty="0"/>
        </a:p>
      </dsp:txBody>
      <dsp:txXfrm>
        <a:off x="451767" y="306649"/>
        <a:ext cx="9784301" cy="613617"/>
      </dsp:txXfrm>
    </dsp:sp>
    <dsp:sp modelId="{7026C35A-9569-4B0E-BE70-B05019D03600}">
      <dsp:nvSpPr>
        <dsp:cNvPr id="0" name=""/>
        <dsp:cNvSpPr/>
      </dsp:nvSpPr>
      <dsp:spPr>
        <a:xfrm>
          <a:off x="68256" y="229947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8C1A2-7EB3-4271-B724-96BFB956BFDD}">
      <dsp:nvSpPr>
        <dsp:cNvPr id="0" name=""/>
        <dsp:cNvSpPr/>
      </dsp:nvSpPr>
      <dsp:spPr>
        <a:xfrm>
          <a:off x="803568" y="1227235"/>
          <a:ext cx="9432500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之后改造成 </a:t>
          </a:r>
          <a:r>
            <a:rPr lang="en-US" altLang="zh-CN" sz="3000" kern="1200" dirty="0" err="1" smtClean="0"/>
            <a:t>BootStrap</a:t>
          </a:r>
          <a:endParaRPr lang="zh-CN" altLang="en-US" sz="3000" kern="1200" dirty="0"/>
        </a:p>
      </dsp:txBody>
      <dsp:txXfrm>
        <a:off x="803568" y="1227235"/>
        <a:ext cx="9432500" cy="613617"/>
      </dsp:txXfrm>
    </dsp:sp>
    <dsp:sp modelId="{5E7410D5-B625-465D-A30F-487DF7EC5A47}">
      <dsp:nvSpPr>
        <dsp:cNvPr id="0" name=""/>
        <dsp:cNvSpPr/>
      </dsp:nvSpPr>
      <dsp:spPr>
        <a:xfrm>
          <a:off x="420057" y="1150533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C5680-D8BA-4654-AE7F-FBBAE6A7E80E}">
      <dsp:nvSpPr>
        <dsp:cNvPr id="0" name=""/>
        <dsp:cNvSpPr/>
      </dsp:nvSpPr>
      <dsp:spPr>
        <a:xfrm>
          <a:off x="803568" y="2147822"/>
          <a:ext cx="9432500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基于统一工作流管理（</a:t>
          </a:r>
          <a:r>
            <a:rPr lang="en-US" altLang="zh-CN" sz="3000" kern="1200" dirty="0" smtClean="0"/>
            <a:t>WF4</a:t>
          </a:r>
          <a:r>
            <a:rPr lang="zh-CN" altLang="en-US" sz="3000" kern="1200" dirty="0" smtClean="0"/>
            <a:t>）</a:t>
          </a:r>
          <a:endParaRPr lang="zh-CN" altLang="en-US" sz="3000" kern="1200" dirty="0"/>
        </a:p>
      </dsp:txBody>
      <dsp:txXfrm>
        <a:off x="803568" y="2147822"/>
        <a:ext cx="9432500" cy="613617"/>
      </dsp:txXfrm>
    </dsp:sp>
    <dsp:sp modelId="{7BFAFF85-B971-4B55-A668-CFF4D596AD09}">
      <dsp:nvSpPr>
        <dsp:cNvPr id="0" name=""/>
        <dsp:cNvSpPr/>
      </dsp:nvSpPr>
      <dsp:spPr>
        <a:xfrm>
          <a:off x="420057" y="2071120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3B57A-446A-4C08-A926-FC7CA08F1FB3}">
      <dsp:nvSpPr>
        <dsp:cNvPr id="0" name=""/>
        <dsp:cNvSpPr/>
      </dsp:nvSpPr>
      <dsp:spPr>
        <a:xfrm>
          <a:off x="451767" y="3068408"/>
          <a:ext cx="9784301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打印，调用</a:t>
          </a:r>
          <a:r>
            <a:rPr lang="en-US" altLang="zh-CN" sz="3000" kern="1200" dirty="0" smtClean="0"/>
            <a:t>Excel </a:t>
          </a:r>
          <a:r>
            <a:rPr lang="zh-CN" altLang="en-US" sz="3000" kern="1200" dirty="0" smtClean="0"/>
            <a:t>的打印。调整</a:t>
          </a:r>
          <a:r>
            <a:rPr lang="en-US" altLang="zh-CN" sz="3000" kern="1200" dirty="0" smtClean="0"/>
            <a:t>IE</a:t>
          </a:r>
          <a:r>
            <a:rPr lang="zh-CN" altLang="en-US" sz="3000" kern="1200" dirty="0" smtClean="0"/>
            <a:t>权限。</a:t>
          </a:r>
          <a:endParaRPr lang="zh-CN" altLang="en-US" sz="3000" kern="1200" dirty="0"/>
        </a:p>
      </dsp:txBody>
      <dsp:txXfrm>
        <a:off x="451767" y="3068408"/>
        <a:ext cx="9784301" cy="613617"/>
      </dsp:txXfrm>
    </dsp:sp>
    <dsp:sp modelId="{BB8F4B56-8B43-450E-9976-B438F4C001EF}">
      <dsp:nvSpPr>
        <dsp:cNvPr id="0" name=""/>
        <dsp:cNvSpPr/>
      </dsp:nvSpPr>
      <dsp:spPr>
        <a:xfrm>
          <a:off x="68256" y="2991706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925B-864F-4640-BBE6-01EF4B2D7311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7E2EB-EF5A-44AB-A9F2-85ADC49D6A05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3381-771F-4FD1-B8D1-063CEF15BE61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6E866-D1D8-4782-9794-40C5C78A4ED7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87217-EBD3-407B-ACED-7DD5B6CA7959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2518C-0FAF-4C99-8634-F1B5B62D829E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8FF0D-F5FE-431F-A55C-319830A69E0A}">
      <dsp:nvSpPr>
        <dsp:cNvPr id="0" name=""/>
        <dsp:cNvSpPr/>
      </dsp:nvSpPr>
      <dsp:spPr>
        <a:xfrm>
          <a:off x="3618515" y="1492059"/>
          <a:ext cx="1587881" cy="158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公共数据</a:t>
          </a:r>
          <a:endParaRPr lang="zh-CN" altLang="en-US" sz="3400" kern="1200" dirty="0"/>
        </a:p>
      </dsp:txBody>
      <dsp:txXfrm>
        <a:off x="3851055" y="1724599"/>
        <a:ext cx="1122801" cy="1122801"/>
      </dsp:txXfrm>
    </dsp:sp>
    <dsp:sp modelId="{ACA51ED3-E112-47F9-BDD9-8136420E81A0}">
      <dsp:nvSpPr>
        <dsp:cNvPr id="0" name=""/>
        <dsp:cNvSpPr/>
      </dsp:nvSpPr>
      <dsp:spPr>
        <a:xfrm>
          <a:off x="3856698" y="1903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CRM</a:t>
          </a:r>
          <a:endParaRPr lang="zh-CN" altLang="en-US" sz="2400" kern="1200" dirty="0"/>
        </a:p>
      </dsp:txBody>
      <dsp:txXfrm>
        <a:off x="4019476" y="164681"/>
        <a:ext cx="785960" cy="785960"/>
      </dsp:txXfrm>
    </dsp:sp>
    <dsp:sp modelId="{05BF37F9-156E-4DB5-BA6E-A08AFC470386}">
      <dsp:nvSpPr>
        <dsp:cNvPr id="0" name=""/>
        <dsp:cNvSpPr/>
      </dsp:nvSpPr>
      <dsp:spPr>
        <a:xfrm>
          <a:off x="5353482" y="866072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进销存</a:t>
          </a:r>
          <a:endParaRPr lang="zh-CN" altLang="en-US" sz="2400" kern="1200" dirty="0"/>
        </a:p>
      </dsp:txBody>
      <dsp:txXfrm>
        <a:off x="5516260" y="1028850"/>
        <a:ext cx="785960" cy="785960"/>
      </dsp:txXfrm>
    </dsp:sp>
    <dsp:sp modelId="{DF0607B9-E597-4B42-A1A1-9826452C9FD2}">
      <dsp:nvSpPr>
        <dsp:cNvPr id="0" name=""/>
        <dsp:cNvSpPr/>
      </dsp:nvSpPr>
      <dsp:spPr>
        <a:xfrm>
          <a:off x="5353482" y="2594410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数据分析</a:t>
          </a:r>
          <a:endParaRPr lang="zh-CN" altLang="en-US" sz="2400" kern="1200" dirty="0"/>
        </a:p>
      </dsp:txBody>
      <dsp:txXfrm>
        <a:off x="5516260" y="2757188"/>
        <a:ext cx="785960" cy="785960"/>
      </dsp:txXfrm>
    </dsp:sp>
    <dsp:sp modelId="{B7B672B8-96D4-44CF-A25B-58768D7FDFC0}">
      <dsp:nvSpPr>
        <dsp:cNvPr id="0" name=""/>
        <dsp:cNvSpPr/>
      </dsp:nvSpPr>
      <dsp:spPr>
        <a:xfrm>
          <a:off x="3856698" y="3458579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MIS</a:t>
          </a:r>
          <a:endParaRPr lang="zh-CN" altLang="en-US" sz="2400" kern="1200" dirty="0"/>
        </a:p>
      </dsp:txBody>
      <dsp:txXfrm>
        <a:off x="4019476" y="3621357"/>
        <a:ext cx="785960" cy="785960"/>
      </dsp:txXfrm>
    </dsp:sp>
    <dsp:sp modelId="{2AE8A9B1-2B84-4B2C-B33C-D1D535307189}">
      <dsp:nvSpPr>
        <dsp:cNvPr id="0" name=""/>
        <dsp:cNvSpPr/>
      </dsp:nvSpPr>
      <dsp:spPr>
        <a:xfrm>
          <a:off x="2359913" y="2594410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SCM</a:t>
          </a:r>
          <a:endParaRPr lang="zh-CN" altLang="en-US" sz="2400" kern="1200" dirty="0"/>
        </a:p>
      </dsp:txBody>
      <dsp:txXfrm>
        <a:off x="2522691" y="2757188"/>
        <a:ext cx="785960" cy="785960"/>
      </dsp:txXfrm>
    </dsp:sp>
    <dsp:sp modelId="{D2BF752A-1688-4F29-9E11-3667164398BE}">
      <dsp:nvSpPr>
        <dsp:cNvPr id="0" name=""/>
        <dsp:cNvSpPr/>
      </dsp:nvSpPr>
      <dsp:spPr>
        <a:xfrm>
          <a:off x="2359913" y="866072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PDM</a:t>
          </a:r>
          <a:endParaRPr lang="zh-CN" altLang="en-US" sz="2400" kern="1200" dirty="0"/>
        </a:p>
      </dsp:txBody>
      <dsp:txXfrm>
        <a:off x="2522691" y="1028850"/>
        <a:ext cx="785960" cy="785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5BE54-8A5D-4A87-8D7F-2E7B0B36BBA9}">
      <dsp:nvSpPr>
        <dsp:cNvPr id="0" name=""/>
        <dsp:cNvSpPr/>
      </dsp:nvSpPr>
      <dsp:spPr>
        <a:xfrm>
          <a:off x="7572085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1300021" y="421620"/>
              </a:lnTo>
              <a:lnTo>
                <a:pt x="1300021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D2C47-BFC0-4D5E-A1B0-5C1873866E1B}">
      <dsp:nvSpPr>
        <dsp:cNvPr id="0" name=""/>
        <dsp:cNvSpPr/>
      </dsp:nvSpPr>
      <dsp:spPr>
        <a:xfrm>
          <a:off x="6272064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1300021" y="0"/>
              </a:moveTo>
              <a:lnTo>
                <a:pt x="1300021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B246F-A1A2-4272-B838-C60F7EC83ADA}">
      <dsp:nvSpPr>
        <dsp:cNvPr id="0" name=""/>
        <dsp:cNvSpPr/>
      </dsp:nvSpPr>
      <dsp:spPr>
        <a:xfrm>
          <a:off x="4972043" y="1352579"/>
          <a:ext cx="2600042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2600042" y="421620"/>
              </a:lnTo>
              <a:lnTo>
                <a:pt x="2600042" y="618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379C-D848-42D1-A92D-AD30C4738A09}">
      <dsp:nvSpPr>
        <dsp:cNvPr id="0" name=""/>
        <dsp:cNvSpPr/>
      </dsp:nvSpPr>
      <dsp:spPr>
        <a:xfrm>
          <a:off x="2372001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1300021" y="421620"/>
              </a:lnTo>
              <a:lnTo>
                <a:pt x="1300021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525D-2707-46BF-9198-BA79AB3177BC}">
      <dsp:nvSpPr>
        <dsp:cNvPr id="0" name=""/>
        <dsp:cNvSpPr/>
      </dsp:nvSpPr>
      <dsp:spPr>
        <a:xfrm>
          <a:off x="1071979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1300021" y="0"/>
              </a:moveTo>
              <a:lnTo>
                <a:pt x="1300021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97E56-3D89-4AB1-B18C-1CDA5120ABB5}">
      <dsp:nvSpPr>
        <dsp:cNvPr id="0" name=""/>
        <dsp:cNvSpPr/>
      </dsp:nvSpPr>
      <dsp:spPr>
        <a:xfrm>
          <a:off x="2372001" y="1352579"/>
          <a:ext cx="2600042" cy="618691"/>
        </a:xfrm>
        <a:custGeom>
          <a:avLst/>
          <a:gdLst/>
          <a:ahLst/>
          <a:cxnLst/>
          <a:rect l="0" t="0" r="0" b="0"/>
          <a:pathLst>
            <a:path>
              <a:moveTo>
                <a:pt x="2600042" y="0"/>
              </a:moveTo>
              <a:lnTo>
                <a:pt x="2600042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72C7C-23BF-4AD9-AAC8-CFED2ABE70E6}">
      <dsp:nvSpPr>
        <dsp:cNvPr id="0" name=""/>
        <dsp:cNvSpPr/>
      </dsp:nvSpPr>
      <dsp:spPr>
        <a:xfrm>
          <a:off x="3908389" y="1738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D76A99-608A-4647-9582-BE4F015B3885}">
      <dsp:nvSpPr>
        <dsp:cNvPr id="0" name=""/>
        <dsp:cNvSpPr/>
      </dsp:nvSpPr>
      <dsp:spPr>
        <a:xfrm>
          <a:off x="4144757" y="226288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</a:t>
          </a:r>
          <a:endParaRPr lang="zh-CN" altLang="en-US" sz="3400" kern="1200" dirty="0"/>
        </a:p>
      </dsp:txBody>
      <dsp:txXfrm>
        <a:off x="4184322" y="265853"/>
        <a:ext cx="2048177" cy="1271710"/>
      </dsp:txXfrm>
    </dsp:sp>
    <dsp:sp modelId="{3AF12D0C-14FD-49F4-B711-04EF0B6F92F2}">
      <dsp:nvSpPr>
        <dsp:cNvPr id="0" name=""/>
        <dsp:cNvSpPr/>
      </dsp:nvSpPr>
      <dsp:spPr>
        <a:xfrm>
          <a:off x="1308347" y="1971270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AD4C4-0880-49C4-82C8-C1002A7C45B5}">
      <dsp:nvSpPr>
        <dsp:cNvPr id="0" name=""/>
        <dsp:cNvSpPr/>
      </dsp:nvSpPr>
      <dsp:spPr>
        <a:xfrm>
          <a:off x="1544714" y="2195819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用户</a:t>
          </a:r>
          <a:endParaRPr lang="zh-CN" altLang="en-US" sz="3400" kern="1200" dirty="0"/>
        </a:p>
      </dsp:txBody>
      <dsp:txXfrm>
        <a:off x="1584279" y="2235384"/>
        <a:ext cx="2048177" cy="1271710"/>
      </dsp:txXfrm>
    </dsp:sp>
    <dsp:sp modelId="{6B0DA065-EEEC-4D48-ADB8-5DA5CAC2DFD3}">
      <dsp:nvSpPr>
        <dsp:cNvPr id="0" name=""/>
        <dsp:cNvSpPr/>
      </dsp:nvSpPr>
      <dsp:spPr>
        <a:xfrm>
          <a:off x="8326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C052D-EEA0-4BF1-B29F-102307839FA1}">
      <dsp:nvSpPr>
        <dsp:cNvPr id="0" name=""/>
        <dsp:cNvSpPr/>
      </dsp:nvSpPr>
      <dsp:spPr>
        <a:xfrm>
          <a:off x="244693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企业数据真实</a:t>
          </a:r>
          <a:endParaRPr lang="zh-CN" altLang="en-US" sz="3400" kern="1200" dirty="0"/>
        </a:p>
      </dsp:txBody>
      <dsp:txXfrm>
        <a:off x="284258" y="4204916"/>
        <a:ext cx="2048177" cy="1271710"/>
      </dsp:txXfrm>
    </dsp:sp>
    <dsp:sp modelId="{6A7B5316-6C56-4354-BDA7-43F1288D9048}">
      <dsp:nvSpPr>
        <dsp:cNvPr id="0" name=""/>
        <dsp:cNvSpPr/>
      </dsp:nvSpPr>
      <dsp:spPr>
        <a:xfrm>
          <a:off x="2608368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06ABD-DC5B-4F35-8B0B-94A22B441876}">
      <dsp:nvSpPr>
        <dsp:cNvPr id="0" name=""/>
        <dsp:cNvSpPr/>
      </dsp:nvSpPr>
      <dsp:spPr>
        <a:xfrm>
          <a:off x="2844735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平台担保</a:t>
          </a:r>
          <a:endParaRPr lang="zh-CN" altLang="en-US" sz="3400" kern="1200" dirty="0"/>
        </a:p>
      </dsp:txBody>
      <dsp:txXfrm>
        <a:off x="2884300" y="4204916"/>
        <a:ext cx="2048177" cy="1271710"/>
      </dsp:txXfrm>
    </dsp:sp>
    <dsp:sp modelId="{E8570211-B12A-438B-A9FA-688FA92031BB}">
      <dsp:nvSpPr>
        <dsp:cNvPr id="0" name=""/>
        <dsp:cNvSpPr/>
      </dsp:nvSpPr>
      <dsp:spPr>
        <a:xfrm>
          <a:off x="6508431" y="1971270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806A5-E4E1-40CF-9327-3ED09C873268}">
      <dsp:nvSpPr>
        <dsp:cNvPr id="0" name=""/>
        <dsp:cNvSpPr/>
      </dsp:nvSpPr>
      <dsp:spPr>
        <a:xfrm>
          <a:off x="6744799" y="2195819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企业</a:t>
          </a:r>
          <a:endParaRPr lang="zh-CN" altLang="en-US" sz="3400" kern="1200" dirty="0"/>
        </a:p>
      </dsp:txBody>
      <dsp:txXfrm>
        <a:off x="6784364" y="2235384"/>
        <a:ext cx="2048177" cy="1271710"/>
      </dsp:txXfrm>
    </dsp:sp>
    <dsp:sp modelId="{EC987A74-4934-41FB-9FAD-EFED9FE47561}">
      <dsp:nvSpPr>
        <dsp:cNvPr id="0" name=""/>
        <dsp:cNvSpPr/>
      </dsp:nvSpPr>
      <dsp:spPr>
        <a:xfrm>
          <a:off x="5208410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0EBE29-6044-4959-8307-B97AD5ADF2C2}">
      <dsp:nvSpPr>
        <dsp:cNvPr id="0" name=""/>
        <dsp:cNvSpPr/>
      </dsp:nvSpPr>
      <dsp:spPr>
        <a:xfrm>
          <a:off x="5444778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管理软件免费</a:t>
          </a:r>
          <a:endParaRPr lang="zh-CN" altLang="en-US" sz="3400" kern="1200" dirty="0"/>
        </a:p>
      </dsp:txBody>
      <dsp:txXfrm>
        <a:off x="5484343" y="4204916"/>
        <a:ext cx="2048177" cy="1271710"/>
      </dsp:txXfrm>
    </dsp:sp>
    <dsp:sp modelId="{5235FA25-11DF-4E97-A5FC-E9C0923B75F7}">
      <dsp:nvSpPr>
        <dsp:cNvPr id="0" name=""/>
        <dsp:cNvSpPr/>
      </dsp:nvSpPr>
      <dsp:spPr>
        <a:xfrm>
          <a:off x="7808452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13F95-2419-4540-A9A6-90F7D44DE51B}">
      <dsp:nvSpPr>
        <dsp:cNvPr id="0" name=""/>
        <dsp:cNvSpPr/>
      </dsp:nvSpPr>
      <dsp:spPr>
        <a:xfrm>
          <a:off x="8044820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平台指导（收费）</a:t>
          </a:r>
          <a:endParaRPr lang="zh-CN" altLang="en-US" sz="3400" kern="1200" dirty="0"/>
        </a:p>
      </dsp:txBody>
      <dsp:txXfrm>
        <a:off x="8084385" y="4204916"/>
        <a:ext cx="2048177" cy="1271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57FC-15DA-47F8-BEC2-FC8BBA499B30}">
      <dsp:nvSpPr>
        <dsp:cNvPr id="0" name=""/>
        <dsp:cNvSpPr/>
      </dsp:nvSpPr>
      <dsp:spPr>
        <a:xfrm>
          <a:off x="460238" y="3316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采购</a:t>
          </a:r>
          <a:endParaRPr lang="zh-CN" altLang="en-US" sz="3600" kern="1200" dirty="0"/>
        </a:p>
      </dsp:txBody>
      <dsp:txXfrm>
        <a:off x="753408" y="3316"/>
        <a:ext cx="1745721" cy="586339"/>
      </dsp:txXfrm>
    </dsp:sp>
    <dsp:sp modelId="{6631CCC5-CA6B-48D7-9097-C10251CB34BC}">
      <dsp:nvSpPr>
        <dsp:cNvPr id="0" name=""/>
        <dsp:cNvSpPr/>
      </dsp:nvSpPr>
      <dsp:spPr>
        <a:xfrm>
          <a:off x="2601739" y="53154"/>
          <a:ext cx="3346149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根据销售订单自动生成采购计划</a:t>
          </a:r>
          <a:endParaRPr lang="zh-CN" altLang="en-US" sz="1500" kern="1200" dirty="0"/>
        </a:p>
      </dsp:txBody>
      <dsp:txXfrm>
        <a:off x="2845070" y="53154"/>
        <a:ext cx="2859488" cy="486661"/>
      </dsp:txXfrm>
    </dsp:sp>
    <dsp:sp modelId="{5830B007-E705-4C18-9702-C4E6C61DF60C}">
      <dsp:nvSpPr>
        <dsp:cNvPr id="0" name=""/>
        <dsp:cNvSpPr/>
      </dsp:nvSpPr>
      <dsp:spPr>
        <a:xfrm>
          <a:off x="5777557" y="56941"/>
          <a:ext cx="1559688" cy="4790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供应商筛选</a:t>
          </a:r>
          <a:endParaRPr lang="zh-CN" altLang="en-US" sz="1500" kern="1200" dirty="0"/>
        </a:p>
      </dsp:txBody>
      <dsp:txXfrm>
        <a:off x="6017101" y="56941"/>
        <a:ext cx="1080600" cy="479088"/>
      </dsp:txXfrm>
    </dsp:sp>
    <dsp:sp modelId="{FC8BC3FB-2A76-45C1-91EE-5DA8A69F9A5C}">
      <dsp:nvSpPr>
        <dsp:cNvPr id="0" name=""/>
        <dsp:cNvSpPr/>
      </dsp:nvSpPr>
      <dsp:spPr>
        <a:xfrm>
          <a:off x="7166915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退换货</a:t>
          </a:r>
          <a:endParaRPr lang="zh-CN" altLang="en-US" sz="1500" kern="1200" dirty="0"/>
        </a:p>
      </dsp:txBody>
      <dsp:txXfrm>
        <a:off x="7410246" y="53154"/>
        <a:ext cx="729992" cy="486661"/>
      </dsp:txXfrm>
    </dsp:sp>
    <dsp:sp modelId="{C10E6884-403C-4886-8E76-75EF77B73F03}">
      <dsp:nvSpPr>
        <dsp:cNvPr id="0" name=""/>
        <dsp:cNvSpPr/>
      </dsp:nvSpPr>
      <dsp:spPr>
        <a:xfrm>
          <a:off x="8213237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付款单</a:t>
          </a:r>
          <a:endParaRPr lang="zh-CN" altLang="en-US" sz="1500" kern="1200" dirty="0"/>
        </a:p>
      </dsp:txBody>
      <dsp:txXfrm>
        <a:off x="8456568" y="53154"/>
        <a:ext cx="729992" cy="486661"/>
      </dsp:txXfrm>
    </dsp:sp>
    <dsp:sp modelId="{B1673092-EA55-4DC6-9081-D09B2052EAB1}">
      <dsp:nvSpPr>
        <dsp:cNvPr id="0" name=""/>
        <dsp:cNvSpPr/>
      </dsp:nvSpPr>
      <dsp:spPr>
        <a:xfrm>
          <a:off x="9259559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下单</a:t>
          </a:r>
          <a:endParaRPr lang="zh-CN" altLang="en-US" sz="1500" kern="1200" dirty="0"/>
        </a:p>
      </dsp:txBody>
      <dsp:txXfrm>
        <a:off x="9502890" y="53154"/>
        <a:ext cx="729992" cy="486661"/>
      </dsp:txXfrm>
    </dsp:sp>
    <dsp:sp modelId="{24B92DC5-EA7E-41DE-87BD-840147B0858F}">
      <dsp:nvSpPr>
        <dsp:cNvPr id="0" name=""/>
        <dsp:cNvSpPr/>
      </dsp:nvSpPr>
      <dsp:spPr>
        <a:xfrm>
          <a:off x="460238" y="671742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销售</a:t>
          </a:r>
          <a:endParaRPr lang="zh-CN" altLang="en-US" sz="3600" kern="1200" dirty="0"/>
        </a:p>
      </dsp:txBody>
      <dsp:txXfrm>
        <a:off x="753408" y="671742"/>
        <a:ext cx="1745721" cy="586339"/>
      </dsp:txXfrm>
    </dsp:sp>
    <dsp:sp modelId="{424D607B-F512-45A4-AF73-12155EF62799}">
      <dsp:nvSpPr>
        <dsp:cNvPr id="0" name=""/>
        <dsp:cNvSpPr/>
      </dsp:nvSpPr>
      <dsp:spPr>
        <a:xfrm>
          <a:off x="2601739" y="715877"/>
          <a:ext cx="1800476" cy="4980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客户维护</a:t>
          </a:r>
          <a:endParaRPr lang="zh-CN" altLang="en-US" sz="1500" kern="1200" dirty="0"/>
        </a:p>
      </dsp:txBody>
      <dsp:txXfrm>
        <a:off x="2850773" y="715877"/>
        <a:ext cx="1302408" cy="498068"/>
      </dsp:txXfrm>
    </dsp:sp>
    <dsp:sp modelId="{29F54CB8-9010-46EE-B9A4-7799FD73A220}">
      <dsp:nvSpPr>
        <dsp:cNvPr id="0" name=""/>
        <dsp:cNvSpPr/>
      </dsp:nvSpPr>
      <dsp:spPr>
        <a:xfrm>
          <a:off x="4231884" y="715877"/>
          <a:ext cx="1819407" cy="4980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收款单</a:t>
          </a:r>
          <a:endParaRPr lang="zh-CN" altLang="en-US" sz="1500" kern="1200" dirty="0"/>
        </a:p>
      </dsp:txBody>
      <dsp:txXfrm>
        <a:off x="4480918" y="715877"/>
        <a:ext cx="1321339" cy="498068"/>
      </dsp:txXfrm>
    </dsp:sp>
    <dsp:sp modelId="{17309F8D-1C25-432B-A7FA-6E37707F27BC}">
      <dsp:nvSpPr>
        <dsp:cNvPr id="0" name=""/>
        <dsp:cNvSpPr/>
      </dsp:nvSpPr>
      <dsp:spPr>
        <a:xfrm>
          <a:off x="5880960" y="721581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下单</a:t>
          </a:r>
          <a:endParaRPr lang="zh-CN" altLang="en-US" sz="1500" kern="1200" dirty="0"/>
        </a:p>
      </dsp:txBody>
      <dsp:txXfrm>
        <a:off x="6124291" y="721581"/>
        <a:ext cx="729992" cy="486661"/>
      </dsp:txXfrm>
    </dsp:sp>
    <dsp:sp modelId="{D2A1233B-4932-4142-9690-DAA00E11D93F}">
      <dsp:nvSpPr>
        <dsp:cNvPr id="0" name=""/>
        <dsp:cNvSpPr/>
      </dsp:nvSpPr>
      <dsp:spPr>
        <a:xfrm>
          <a:off x="460238" y="1340169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库管</a:t>
          </a:r>
          <a:endParaRPr lang="zh-CN" altLang="en-US" sz="3600" kern="1200" dirty="0"/>
        </a:p>
      </dsp:txBody>
      <dsp:txXfrm>
        <a:off x="753408" y="1340169"/>
        <a:ext cx="1745721" cy="586339"/>
      </dsp:txXfrm>
    </dsp:sp>
    <dsp:sp modelId="{7563EA8D-398F-4DF4-A24D-4C8E3613281D}">
      <dsp:nvSpPr>
        <dsp:cNvPr id="0" name=""/>
        <dsp:cNvSpPr/>
      </dsp:nvSpPr>
      <dsp:spPr>
        <a:xfrm>
          <a:off x="2601739" y="1406345"/>
          <a:ext cx="2115139" cy="4539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自动盘点</a:t>
          </a:r>
          <a:endParaRPr lang="zh-CN" altLang="en-US" sz="1500" kern="1200" dirty="0"/>
        </a:p>
      </dsp:txBody>
      <dsp:txXfrm>
        <a:off x="2828732" y="1406345"/>
        <a:ext cx="1661153" cy="453986"/>
      </dsp:txXfrm>
    </dsp:sp>
    <dsp:sp modelId="{E7B3CCDD-1052-491E-895B-A51218448199}">
      <dsp:nvSpPr>
        <dsp:cNvPr id="0" name=""/>
        <dsp:cNvSpPr/>
      </dsp:nvSpPr>
      <dsp:spPr>
        <a:xfrm>
          <a:off x="4546547" y="1390007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变更</a:t>
          </a:r>
          <a:endParaRPr lang="zh-CN" altLang="en-US" sz="1500" kern="1200" dirty="0"/>
        </a:p>
      </dsp:txBody>
      <dsp:txXfrm>
        <a:off x="4789878" y="1390007"/>
        <a:ext cx="729992" cy="486661"/>
      </dsp:txXfrm>
    </dsp:sp>
    <dsp:sp modelId="{558ED414-A147-40D7-B08E-9919CB48689F}">
      <dsp:nvSpPr>
        <dsp:cNvPr id="0" name=""/>
        <dsp:cNvSpPr/>
      </dsp:nvSpPr>
      <dsp:spPr>
        <a:xfrm>
          <a:off x="5592869" y="1390579"/>
          <a:ext cx="2407258" cy="48551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上下限预警</a:t>
          </a:r>
          <a:endParaRPr lang="zh-CN" altLang="en-US" sz="1500" kern="1200" dirty="0"/>
        </a:p>
      </dsp:txBody>
      <dsp:txXfrm>
        <a:off x="5835628" y="1390579"/>
        <a:ext cx="1921741" cy="485517"/>
      </dsp:txXfrm>
    </dsp:sp>
    <dsp:sp modelId="{A4355718-1993-4E90-8172-E30BFB4623B4}">
      <dsp:nvSpPr>
        <dsp:cNvPr id="0" name=""/>
        <dsp:cNvSpPr/>
      </dsp:nvSpPr>
      <dsp:spPr>
        <a:xfrm>
          <a:off x="460238" y="2008595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财务</a:t>
          </a:r>
          <a:endParaRPr lang="zh-CN" altLang="en-US" sz="3600" kern="1200" dirty="0"/>
        </a:p>
      </dsp:txBody>
      <dsp:txXfrm>
        <a:off x="753408" y="2008595"/>
        <a:ext cx="1745721" cy="586339"/>
      </dsp:txXfrm>
    </dsp:sp>
    <dsp:sp modelId="{AC4830D2-E681-4B97-A98D-490822D6044C}">
      <dsp:nvSpPr>
        <dsp:cNvPr id="0" name=""/>
        <dsp:cNvSpPr/>
      </dsp:nvSpPr>
      <dsp:spPr>
        <a:xfrm>
          <a:off x="460238" y="2677021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客服</a:t>
          </a:r>
          <a:endParaRPr lang="zh-CN" altLang="en-US" sz="3600" kern="1200" dirty="0"/>
        </a:p>
      </dsp:txBody>
      <dsp:txXfrm>
        <a:off x="753408" y="2677021"/>
        <a:ext cx="1745721" cy="586339"/>
      </dsp:txXfrm>
    </dsp:sp>
    <dsp:sp modelId="{CB795DA0-630A-4438-81C8-99F30F8ECDF6}">
      <dsp:nvSpPr>
        <dsp:cNvPr id="0" name=""/>
        <dsp:cNvSpPr/>
      </dsp:nvSpPr>
      <dsp:spPr>
        <a:xfrm>
          <a:off x="460238" y="3345448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管理者</a:t>
          </a:r>
          <a:endParaRPr lang="zh-CN" altLang="en-US" sz="3600" kern="1200" dirty="0"/>
        </a:p>
      </dsp:txBody>
      <dsp:txXfrm>
        <a:off x="753408" y="3345448"/>
        <a:ext cx="1745721" cy="586339"/>
      </dsp:txXfrm>
    </dsp:sp>
    <dsp:sp modelId="{0959368A-9E06-4FF1-B3E4-36C7BBF9CA4C}">
      <dsp:nvSpPr>
        <dsp:cNvPr id="0" name=""/>
        <dsp:cNvSpPr/>
      </dsp:nvSpPr>
      <dsp:spPr>
        <a:xfrm>
          <a:off x="2601739" y="3395287"/>
          <a:ext cx="1957035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审批采购计划</a:t>
          </a:r>
          <a:endParaRPr lang="zh-CN" altLang="en-US" sz="1500" kern="1200" dirty="0"/>
        </a:p>
      </dsp:txBody>
      <dsp:txXfrm>
        <a:off x="2845070" y="3395287"/>
        <a:ext cx="1470374" cy="486661"/>
      </dsp:txXfrm>
    </dsp:sp>
    <dsp:sp modelId="{6CCEF30F-0FE7-47CB-9828-FB8E5BA6F687}">
      <dsp:nvSpPr>
        <dsp:cNvPr id="0" name=""/>
        <dsp:cNvSpPr/>
      </dsp:nvSpPr>
      <dsp:spPr>
        <a:xfrm>
          <a:off x="460238" y="4013874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经营者</a:t>
          </a:r>
          <a:endParaRPr lang="zh-CN" altLang="en-US" sz="3600" kern="1200" dirty="0"/>
        </a:p>
      </dsp:txBody>
      <dsp:txXfrm>
        <a:off x="753408" y="4013874"/>
        <a:ext cx="1745721" cy="586339"/>
      </dsp:txXfrm>
    </dsp:sp>
    <dsp:sp modelId="{4627E7C8-86F4-4D12-BE11-CCB993A188FF}">
      <dsp:nvSpPr>
        <dsp:cNvPr id="0" name=""/>
        <dsp:cNvSpPr/>
      </dsp:nvSpPr>
      <dsp:spPr>
        <a:xfrm>
          <a:off x="2601739" y="4063713"/>
          <a:ext cx="1959469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投入回报率</a:t>
          </a:r>
          <a:r>
            <a:rPr lang="en-US" sz="1500" kern="1200" dirty="0" smtClean="0"/>
            <a:t>ROS</a:t>
          </a:r>
          <a:endParaRPr lang="zh-CN" altLang="en-US" sz="1500" kern="1200" dirty="0"/>
        </a:p>
      </dsp:txBody>
      <dsp:txXfrm>
        <a:off x="2845070" y="4063713"/>
        <a:ext cx="1472808" cy="486661"/>
      </dsp:txXfrm>
    </dsp:sp>
    <dsp:sp modelId="{266D0424-67A6-45F5-8AF3-903822721FC4}">
      <dsp:nvSpPr>
        <dsp:cNvPr id="0" name=""/>
        <dsp:cNvSpPr/>
      </dsp:nvSpPr>
      <dsp:spPr>
        <a:xfrm>
          <a:off x="4390876" y="4063713"/>
          <a:ext cx="232041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利润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收入，成本</a:t>
          </a:r>
          <a:r>
            <a:rPr lang="en-US" altLang="zh-CN" sz="1500" kern="1200" dirty="0" smtClean="0"/>
            <a:t>)</a:t>
          </a:r>
          <a:r>
            <a:rPr lang="zh-CN" sz="1500" kern="1200" dirty="0" smtClean="0"/>
            <a:t>？</a:t>
          </a:r>
          <a:endParaRPr lang="zh-CN" sz="1500" kern="1200" dirty="0"/>
        </a:p>
      </dsp:txBody>
      <dsp:txXfrm>
        <a:off x="4634207" y="4063713"/>
        <a:ext cx="1833752" cy="486661"/>
      </dsp:txXfrm>
    </dsp:sp>
    <dsp:sp modelId="{9D0390C7-B8AF-4961-814B-F93CA6D0E3F1}">
      <dsp:nvSpPr>
        <dsp:cNvPr id="0" name=""/>
        <dsp:cNvSpPr/>
      </dsp:nvSpPr>
      <dsp:spPr>
        <a:xfrm>
          <a:off x="6540958" y="4063713"/>
          <a:ext cx="1919976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经营性现金流？</a:t>
          </a:r>
          <a:endParaRPr lang="zh-CN" sz="1500" kern="1200" dirty="0"/>
        </a:p>
      </dsp:txBody>
      <dsp:txXfrm>
        <a:off x="6784289" y="4063713"/>
        <a:ext cx="1433315" cy="486661"/>
      </dsp:txXfrm>
    </dsp:sp>
    <dsp:sp modelId="{5417E6EE-B9EE-4E87-A02C-582B93444136}">
      <dsp:nvSpPr>
        <dsp:cNvPr id="0" name=""/>
        <dsp:cNvSpPr/>
      </dsp:nvSpPr>
      <dsp:spPr>
        <a:xfrm>
          <a:off x="8290604" y="4063713"/>
          <a:ext cx="1650220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平台收益？</a:t>
          </a:r>
          <a:endParaRPr lang="zh-CN" sz="1500" kern="1200" dirty="0"/>
        </a:p>
      </dsp:txBody>
      <dsp:txXfrm>
        <a:off x="8533935" y="4063713"/>
        <a:ext cx="1163559" cy="4866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39A7-25F5-4BC8-8363-A40542784B77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82693-75C4-4138-AED7-6F7C40C13DB9}">
      <dsp:nvSpPr>
        <dsp:cNvPr id="0" name=""/>
        <dsp:cNvSpPr/>
      </dsp:nvSpPr>
      <dsp:spPr>
        <a:xfrm>
          <a:off x="476370" y="34163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商品唯一码</a:t>
          </a:r>
          <a:endParaRPr lang="zh-CN" altLang="en-US" sz="3400" kern="1200" dirty="0"/>
        </a:p>
      </dsp:txBody>
      <dsp:txXfrm>
        <a:off x="476370" y="341630"/>
        <a:ext cx="8303585" cy="683260"/>
      </dsp:txXfrm>
    </dsp:sp>
    <dsp:sp modelId="{6F60E765-BBDB-4233-A674-91CBC363B49A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3C242-EA6B-4E2A-A4DD-AC92BC97FC37}">
      <dsp:nvSpPr>
        <dsp:cNvPr id="0" name=""/>
        <dsp:cNvSpPr/>
      </dsp:nvSpPr>
      <dsp:spPr>
        <a:xfrm>
          <a:off x="724735" y="1366520"/>
          <a:ext cx="8055220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保质期</a:t>
          </a:r>
          <a:endParaRPr lang="zh-CN" altLang="en-US" sz="3400" kern="1200" dirty="0"/>
        </a:p>
      </dsp:txBody>
      <dsp:txXfrm>
        <a:off x="724735" y="1366520"/>
        <a:ext cx="8055220" cy="683260"/>
      </dsp:txXfrm>
    </dsp:sp>
    <dsp:sp modelId="{3D74D0CA-946C-4272-9E87-E24A8616C7BE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38AF6-E0FB-4ED6-83E7-96067656C7CC}">
      <dsp:nvSpPr>
        <dsp:cNvPr id="0" name=""/>
        <dsp:cNvSpPr/>
      </dsp:nvSpPr>
      <dsp:spPr>
        <a:xfrm>
          <a:off x="476370" y="239141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月损耗，年损耗</a:t>
          </a:r>
          <a:endParaRPr lang="zh-CN" altLang="en-US" sz="3400" kern="1200" dirty="0"/>
        </a:p>
      </dsp:txBody>
      <dsp:txXfrm>
        <a:off x="476370" y="2391410"/>
        <a:ext cx="8303585" cy="683260"/>
      </dsp:txXfrm>
    </dsp:sp>
    <dsp:sp modelId="{29A17DE0-9226-44E3-BA85-6F90960F9DD7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82C6A-2327-40D6-91D1-C0BDD467BF1D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637F0-BA16-4EB9-B928-C35038B33EF8}">
      <dsp:nvSpPr>
        <dsp:cNvPr id="0" name=""/>
        <dsp:cNvSpPr/>
      </dsp:nvSpPr>
      <dsp:spPr>
        <a:xfrm>
          <a:off x="476370" y="34163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O2O</a:t>
          </a:r>
          <a:endParaRPr lang="zh-CN" altLang="en-US" sz="3500" kern="1200" dirty="0"/>
        </a:p>
      </dsp:txBody>
      <dsp:txXfrm>
        <a:off x="476370" y="341630"/>
        <a:ext cx="8303585" cy="683260"/>
      </dsp:txXfrm>
    </dsp:sp>
    <dsp:sp modelId="{4459E014-4B84-4CCA-B876-BF261CB29334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68902-9518-475B-BE07-F50BD6A7636D}">
      <dsp:nvSpPr>
        <dsp:cNvPr id="0" name=""/>
        <dsp:cNvSpPr/>
      </dsp:nvSpPr>
      <dsp:spPr>
        <a:xfrm>
          <a:off x="724735" y="1366520"/>
          <a:ext cx="8055220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B2C</a:t>
          </a:r>
          <a:endParaRPr lang="zh-CN" altLang="en-US" sz="3500" kern="1200" dirty="0"/>
        </a:p>
      </dsp:txBody>
      <dsp:txXfrm>
        <a:off x="724735" y="1366520"/>
        <a:ext cx="8055220" cy="683260"/>
      </dsp:txXfrm>
    </dsp:sp>
    <dsp:sp modelId="{78807A2A-9190-4E1D-B10F-BEB1CC745E3A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5DEB-7395-4F3C-B233-5D62D47F8F1C}">
      <dsp:nvSpPr>
        <dsp:cNvPr id="0" name=""/>
        <dsp:cNvSpPr/>
      </dsp:nvSpPr>
      <dsp:spPr>
        <a:xfrm>
          <a:off x="476370" y="239141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B2B</a:t>
          </a:r>
          <a:endParaRPr lang="zh-CN" altLang="en-US" sz="3500" kern="1200" dirty="0"/>
        </a:p>
      </dsp:txBody>
      <dsp:txXfrm>
        <a:off x="476370" y="2391410"/>
        <a:ext cx="8303585" cy="683260"/>
      </dsp:txXfrm>
    </dsp:sp>
    <dsp:sp modelId="{83C05D9A-57A2-4A7E-B02F-519288AD9618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4F8F-C0DC-442A-967F-FAE3AAE72D72}">
      <dsp:nvSpPr>
        <dsp:cNvPr id="0" name=""/>
        <dsp:cNvSpPr/>
      </dsp:nvSpPr>
      <dsp:spPr>
        <a:xfrm>
          <a:off x="5239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企业数据分析</a:t>
          </a:r>
          <a:endParaRPr lang="zh-CN" altLang="en-US" sz="2400" kern="1200" dirty="0"/>
        </a:p>
      </dsp:txBody>
      <dsp:txXfrm>
        <a:off x="33785" y="1724750"/>
        <a:ext cx="1567304" cy="917546"/>
      </dsp:txXfrm>
    </dsp:sp>
    <dsp:sp modelId="{09FB29A7-8AFF-4C63-BBA2-E9023119BC7E}">
      <dsp:nvSpPr>
        <dsp:cNvPr id="0" name=""/>
        <dsp:cNvSpPr/>
      </dsp:nvSpPr>
      <dsp:spPr>
        <a:xfrm>
          <a:off x="1792076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92076" y="2062668"/>
        <a:ext cx="241060" cy="241710"/>
      </dsp:txXfrm>
    </dsp:sp>
    <dsp:sp modelId="{F5105FAF-6DEB-47AF-8132-13DE59A4AD29}">
      <dsp:nvSpPr>
        <dsp:cNvPr id="0" name=""/>
        <dsp:cNvSpPr/>
      </dsp:nvSpPr>
      <dsp:spPr>
        <a:xfrm>
          <a:off x="2279395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指导服务</a:t>
          </a:r>
          <a:endParaRPr lang="zh-CN" altLang="en-US" sz="2400" kern="1200" dirty="0"/>
        </a:p>
      </dsp:txBody>
      <dsp:txXfrm>
        <a:off x="2307941" y="1724750"/>
        <a:ext cx="1567304" cy="917546"/>
      </dsp:txXfrm>
    </dsp:sp>
    <dsp:sp modelId="{C17EAFC9-6075-479B-A248-28D529F72E5B}">
      <dsp:nvSpPr>
        <dsp:cNvPr id="0" name=""/>
        <dsp:cNvSpPr/>
      </dsp:nvSpPr>
      <dsp:spPr>
        <a:xfrm>
          <a:off x="4066232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66232" y="2062668"/>
        <a:ext cx="241060" cy="241710"/>
      </dsp:txXfrm>
    </dsp:sp>
    <dsp:sp modelId="{C75E6067-5C07-48D2-8D80-0FB9F22D5037}">
      <dsp:nvSpPr>
        <dsp:cNvPr id="0" name=""/>
        <dsp:cNvSpPr/>
      </dsp:nvSpPr>
      <dsp:spPr>
        <a:xfrm>
          <a:off x="4553551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自主经营</a:t>
          </a:r>
          <a:endParaRPr lang="zh-CN" altLang="en-US" sz="2400" kern="1200" dirty="0"/>
        </a:p>
      </dsp:txBody>
      <dsp:txXfrm>
        <a:off x="4582097" y="1724750"/>
        <a:ext cx="1567304" cy="917546"/>
      </dsp:txXfrm>
    </dsp:sp>
    <dsp:sp modelId="{56AF561C-5CAF-4776-8899-B6B7BDB05142}">
      <dsp:nvSpPr>
        <dsp:cNvPr id="0" name=""/>
        <dsp:cNvSpPr/>
      </dsp:nvSpPr>
      <dsp:spPr>
        <a:xfrm>
          <a:off x="6340388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6340388" y="2062668"/>
        <a:ext cx="241060" cy="241710"/>
      </dsp:txXfrm>
    </dsp:sp>
    <dsp:sp modelId="{70E6F65D-A508-4544-AF0D-AC59E09E58D9}">
      <dsp:nvSpPr>
        <dsp:cNvPr id="0" name=""/>
        <dsp:cNvSpPr/>
      </dsp:nvSpPr>
      <dsp:spPr>
        <a:xfrm>
          <a:off x="6827707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平台广告</a:t>
          </a:r>
          <a:endParaRPr lang="zh-CN" altLang="en-US" sz="2400" kern="1200" dirty="0"/>
        </a:p>
      </dsp:txBody>
      <dsp:txXfrm>
        <a:off x="6856253" y="1724750"/>
        <a:ext cx="1567304" cy="917546"/>
      </dsp:txXfrm>
    </dsp:sp>
    <dsp:sp modelId="{9F4073F1-5B83-4E87-BF0E-4E36615E3C4B}">
      <dsp:nvSpPr>
        <dsp:cNvPr id="0" name=""/>
        <dsp:cNvSpPr/>
      </dsp:nvSpPr>
      <dsp:spPr>
        <a:xfrm>
          <a:off x="8614543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8614543" y="2062668"/>
        <a:ext cx="241060" cy="241710"/>
      </dsp:txXfrm>
    </dsp:sp>
    <dsp:sp modelId="{FC396558-8678-4D7B-8AAC-944D2107A70F}">
      <dsp:nvSpPr>
        <dsp:cNvPr id="0" name=""/>
        <dsp:cNvSpPr/>
      </dsp:nvSpPr>
      <dsp:spPr>
        <a:xfrm>
          <a:off x="9101863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店铺保证金</a:t>
          </a:r>
          <a:endParaRPr lang="zh-CN" altLang="en-US" sz="2400" kern="1200" dirty="0"/>
        </a:p>
      </dsp:txBody>
      <dsp:txXfrm>
        <a:off x="9130409" y="1724750"/>
        <a:ext cx="1567304" cy="917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3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7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1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0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0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2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6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2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8B5A11-08BE-408D-A2C4-75543AB6385C}" type="datetimeFigureOut">
              <a:rPr lang="zh-CN" altLang="en-US" smtClean="0"/>
              <a:t>2013/12/14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汽车云</a:t>
            </a:r>
            <a:r>
              <a:rPr lang="en-US" altLang="zh-CN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ERP</a:t>
            </a:r>
            <a:r>
              <a:rPr lang="zh-CN" alt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管理商务平台</a:t>
            </a:r>
            <a:endParaRPr lang="zh-CN" altLang="en-US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整体设想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4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把高端车有的功能拆解成产品，应用到低端车。</a:t>
            </a:r>
            <a:endParaRPr lang="en-US" altLang="zh-CN" dirty="0"/>
          </a:p>
          <a:p>
            <a:r>
              <a:rPr lang="zh-CN" altLang="en-US" dirty="0" smtClean="0"/>
              <a:t>改装</a:t>
            </a:r>
            <a:r>
              <a:rPr lang="en-US" altLang="zh-CN" dirty="0" smtClean="0"/>
              <a:t>OBD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OBD </a:t>
            </a:r>
            <a:r>
              <a:rPr lang="zh-CN" altLang="en-US" dirty="0"/>
              <a:t>接口类似 </a:t>
            </a:r>
            <a:r>
              <a:rPr lang="en-US" altLang="zh-CN" dirty="0"/>
              <a:t>USB </a:t>
            </a:r>
            <a:r>
              <a:rPr lang="zh-CN" altLang="en-US" dirty="0"/>
              <a:t>接口，可以读取汽车</a:t>
            </a:r>
            <a:r>
              <a:rPr lang="en-US" altLang="zh-CN" dirty="0"/>
              <a:t>ECU</a:t>
            </a:r>
            <a:r>
              <a:rPr lang="zh-CN" altLang="en-US" dirty="0"/>
              <a:t>数据（所有传感器数据）：转速，水温，油量，瞬时油耗等 </a:t>
            </a:r>
            <a:endParaRPr lang="en-US" altLang="zh-CN" dirty="0" smtClean="0"/>
          </a:p>
          <a:p>
            <a:r>
              <a:rPr lang="zh-CN" altLang="en-US" dirty="0" smtClean="0"/>
              <a:t> 刷 </a:t>
            </a:r>
            <a:r>
              <a:rPr lang="en-US" altLang="zh-CN" dirty="0" smtClean="0"/>
              <a:t>ECU</a:t>
            </a:r>
            <a:r>
              <a:rPr lang="zh-CN" altLang="en-US" dirty="0" smtClean="0"/>
              <a:t>，相当于刷</a:t>
            </a:r>
            <a:r>
              <a:rPr lang="en-US" altLang="zh-CN" dirty="0" smtClean="0"/>
              <a:t>BIOS</a:t>
            </a:r>
          </a:p>
          <a:p>
            <a:r>
              <a:rPr lang="en-US" altLang="zh-CN" dirty="0" smtClean="0"/>
              <a:t>220V </a:t>
            </a:r>
            <a:r>
              <a:rPr lang="zh-CN" altLang="en-US" dirty="0" smtClean="0"/>
              <a:t>车载电源。满足外出办公的需要。</a:t>
            </a:r>
            <a:endParaRPr lang="en-US" altLang="zh-CN" dirty="0" smtClean="0"/>
          </a:p>
          <a:p>
            <a:r>
              <a:rPr lang="zh-CN" altLang="en-US" dirty="0" smtClean="0"/>
              <a:t>城市安全系统 产品化。当车速在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 </a:t>
            </a:r>
            <a:r>
              <a:rPr lang="en-US" altLang="zh-CN" dirty="0" err="1" smtClean="0"/>
              <a:t>KM/h</a:t>
            </a:r>
            <a:r>
              <a:rPr lang="zh-CN" altLang="en-US" dirty="0" smtClean="0"/>
              <a:t>，和前面的车距离</a:t>
            </a:r>
            <a:r>
              <a:rPr lang="en-US" altLang="zh-CN" dirty="0" smtClean="0"/>
              <a:t>3</a:t>
            </a:r>
            <a:r>
              <a:rPr lang="zh-CN" altLang="en-US" dirty="0" smtClean="0"/>
              <a:t>米以内时，提醒或自动刹车减速。</a:t>
            </a:r>
            <a:endParaRPr lang="en-US" altLang="zh-CN" dirty="0" smtClean="0"/>
          </a:p>
          <a:p>
            <a:r>
              <a:rPr lang="zh-CN" altLang="en-US" dirty="0" smtClean="0"/>
              <a:t>自适应巡航</a:t>
            </a:r>
            <a:endParaRPr lang="en-US" altLang="zh-CN" dirty="0" smtClean="0"/>
          </a:p>
          <a:p>
            <a:r>
              <a:rPr lang="zh-CN" altLang="en-US" dirty="0" smtClean="0"/>
              <a:t>针对某品牌的一类车，对其缺陷进行集体性改造。（某车的缺陷大部分人不知道）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672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改装</a:t>
            </a:r>
            <a:r>
              <a:rPr lang="en-US" altLang="zh-CN" dirty="0" smtClean="0"/>
              <a:t>OBD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607584"/>
              </p:ext>
            </p:extLst>
          </p:nvPr>
        </p:nvGraphicFramePr>
        <p:xfrm>
          <a:off x="622300" y="3098800"/>
          <a:ext cx="11226800" cy="339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15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团购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汽车用品</a:t>
            </a:r>
            <a:endParaRPr lang="en-US" altLang="zh-CN" dirty="0" smtClean="0"/>
          </a:p>
          <a:p>
            <a:r>
              <a:rPr lang="zh-CN" altLang="en-US" dirty="0" smtClean="0"/>
              <a:t>汽车服务</a:t>
            </a:r>
            <a:r>
              <a:rPr lang="en-US" altLang="zh-CN" dirty="0" smtClean="0"/>
              <a:t>– </a:t>
            </a:r>
            <a:r>
              <a:rPr lang="zh-CN" altLang="en-US" smtClean="0"/>
              <a:t>清洁保养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18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56845"/>
              </p:ext>
            </p:extLst>
          </p:nvPr>
        </p:nvGraphicFramePr>
        <p:xfrm>
          <a:off x="1155700" y="2490952"/>
          <a:ext cx="10290066" cy="398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管家婆数据属性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商品、供应商属性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36" y="2077489"/>
            <a:ext cx="4114800" cy="3952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3996"/>
            <a:ext cx="5886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仓库、银行帐户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2" y="2466974"/>
            <a:ext cx="5248275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65520"/>
            <a:ext cx="4972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--</a:t>
            </a:r>
            <a:r>
              <a:rPr lang="zh-CN" altLang="en-US" dirty="0" smtClean="0"/>
              <a:t>费用类型、收入类型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2555820"/>
            <a:ext cx="5181600" cy="313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26" y="2732032"/>
            <a:ext cx="5219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进销存配置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1" y="2402928"/>
            <a:ext cx="676275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8" y="1704975"/>
            <a:ext cx="6905625" cy="515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61" y="3599117"/>
            <a:ext cx="4505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网店配置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7" y="2190750"/>
            <a:ext cx="558165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922533"/>
            <a:ext cx="6276975" cy="240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905" y="2564524"/>
            <a:ext cx="68865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251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73521"/>
              </p:ext>
            </p:extLst>
          </p:nvPr>
        </p:nvGraphicFramePr>
        <p:xfrm>
          <a:off x="628431" y="2372416"/>
          <a:ext cx="4324569" cy="448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903640559"/>
              </p:ext>
            </p:extLst>
          </p:nvPr>
        </p:nvGraphicFramePr>
        <p:xfrm>
          <a:off x="7691821" y="2078860"/>
          <a:ext cx="46736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32543343"/>
              </p:ext>
            </p:extLst>
          </p:nvPr>
        </p:nvGraphicFramePr>
        <p:xfrm>
          <a:off x="5365091" y="1589141"/>
          <a:ext cx="1917701" cy="157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720662" y="3076683"/>
            <a:ext cx="1651000" cy="113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7441324" y="3247697"/>
            <a:ext cx="1686910" cy="788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虚尾箭头 35"/>
          <p:cNvSpPr/>
          <p:nvPr/>
        </p:nvSpPr>
        <p:spPr>
          <a:xfrm>
            <a:off x="4952999" y="4035972"/>
            <a:ext cx="3103179" cy="1166649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由内向外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6" grpId="0">
        <p:bldAsOne/>
      </p:bldGraphic>
      <p:bldGraphic spid="23" grpId="0">
        <p:bldAsOne/>
      </p:bldGraphic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  <a:endParaRPr lang="en-US" altLang="zh-CN" sz="4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4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欢迎提出意见！</a:t>
            </a:r>
            <a:endParaRPr lang="zh-CN" altLang="en-US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3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62029"/>
              </p:ext>
            </p:extLst>
          </p:nvPr>
        </p:nvGraphicFramePr>
        <p:xfrm>
          <a:off x="1155700" y="2017986"/>
          <a:ext cx="882491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1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大平台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402281623"/>
              </p:ext>
            </p:extLst>
          </p:nvPr>
        </p:nvGraphicFramePr>
        <p:xfrm>
          <a:off x="1154954" y="425669"/>
          <a:ext cx="10180454" cy="551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9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多角度工作台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04923"/>
              </p:ext>
            </p:extLst>
          </p:nvPr>
        </p:nvGraphicFramePr>
        <p:xfrm>
          <a:off x="793094" y="2254469"/>
          <a:ext cx="10936451" cy="46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统一商品属性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6493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0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835115"/>
              </p:ext>
            </p:extLst>
          </p:nvPr>
        </p:nvGraphicFramePr>
        <p:xfrm>
          <a:off x="1471010" y="2587735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8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赢利点分析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549263"/>
              </p:ext>
            </p:extLst>
          </p:nvPr>
        </p:nvGraphicFramePr>
        <p:xfrm>
          <a:off x="1297590" y="1970690"/>
          <a:ext cx="10731500" cy="436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业务参考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0183"/>
              </p:ext>
            </p:extLst>
          </p:nvPr>
        </p:nvGraphicFramePr>
        <p:xfrm>
          <a:off x="982278" y="2272424"/>
          <a:ext cx="10384660" cy="419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3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415</Words>
  <Application>Microsoft Office PowerPoint</Application>
  <PresentationFormat>宽屏</PresentationFormat>
  <Paragraphs>101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华文新魏</vt:lpstr>
      <vt:lpstr>宋体</vt:lpstr>
      <vt:lpstr>幼圆</vt:lpstr>
      <vt:lpstr>Arial</vt:lpstr>
      <vt:lpstr>Century Gothic</vt:lpstr>
      <vt:lpstr>Wingdings 3</vt:lpstr>
      <vt:lpstr>离子会议室</vt:lpstr>
      <vt:lpstr>汽车云ERP管理商务平台</vt:lpstr>
      <vt:lpstr>设计原则</vt:lpstr>
      <vt:lpstr>小软件</vt:lpstr>
      <vt:lpstr>大平台</vt:lpstr>
      <vt:lpstr>多角度工作台</vt:lpstr>
      <vt:lpstr>统一商品属性</vt:lpstr>
      <vt:lpstr>平台模式</vt:lpstr>
      <vt:lpstr>赢利点分析</vt:lpstr>
      <vt:lpstr>业务参考</vt:lpstr>
      <vt:lpstr>平台思路 – 改装</vt:lpstr>
      <vt:lpstr>平台思路 – 改装OBD</vt:lpstr>
      <vt:lpstr>平台思路 – 团购</vt:lpstr>
      <vt:lpstr>技术实现</vt:lpstr>
      <vt:lpstr>管家婆数据属性</vt:lpstr>
      <vt:lpstr>管家婆—商品、供应商属性</vt:lpstr>
      <vt:lpstr>管家婆—仓库、银行帐户</vt:lpstr>
      <vt:lpstr>管家婆--费用类型、收入类型</vt:lpstr>
      <vt:lpstr>管家婆—进销存配置</vt:lpstr>
      <vt:lpstr>管家婆—网店配置</vt:lpstr>
      <vt:lpstr>PowerPoint 演示文稿</vt:lpstr>
    </vt:vector>
  </TitlesOfParts>
  <Company>hyd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汽车云ERP预算管理平台</dc:title>
  <dc:creator>于新海</dc:creator>
  <cp:lastModifiedBy>于新海</cp:lastModifiedBy>
  <cp:revision>88</cp:revision>
  <dcterms:created xsi:type="dcterms:W3CDTF">2013-12-12T02:25:23Z</dcterms:created>
  <dcterms:modified xsi:type="dcterms:W3CDTF">2013-12-14T16:37:46Z</dcterms:modified>
</cp:coreProperties>
</file>