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9E113-71AE-2246-928A-B4780D690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8326CF-A4CE-B249-AAAF-5E9ECC62E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692ED-390A-3F49-B9C6-C56585CC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EBC16-33AA-5841-B40E-1EC4F901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1B60B-C1FE-A64B-AA17-146572C7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17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FCCE6-3A40-DE4A-B92B-DFA5D5FA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CAE34-A81A-114F-846E-F13D88C56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41D7A-310F-B04F-89BC-53E7A225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2E919-DC7E-2F4A-90A1-F3E815B9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72A82-9D4B-C843-9E6C-9D175875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5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8B7774-C619-D046-8847-EAAB655F3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D8DBF-1412-C84E-A31A-F611B1021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C027A-6BA0-384F-B388-0C233DA2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3E9E6-1E92-474F-A144-0E5E079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55B14-81E8-6B4B-925F-D01183D4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72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79A5F-7F88-5940-8BF5-8B92263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F4009-9502-6C4A-B77E-8F257D8D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6B21E-B107-2C47-B074-1009024D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FFE9-A938-2D48-B594-490E0A0A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7CC4E-890C-E249-9AD8-ED97923D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5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1B7CF-1AC0-1044-A091-74C842B7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80DF7-922C-5D41-9FDE-EFEE2F6E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EE061-DC14-BD46-B266-0B77BF51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B94D8-D83F-0142-8A36-BAFE9F57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70D5C-8A40-3241-86B5-D1C79FE4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7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7AAE4-22D1-3747-9E21-3D60C85B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31708-C61C-E94D-BE70-F5A444A1F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F14446-3D0A-F84B-865E-C4B1B077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A917F1-1549-1D47-93F0-4E1A9206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EB01E-4074-B648-B4B6-D25737AC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CCD44-1361-CA4D-B901-45A1CB19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8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DA12C-B927-1749-B661-50773C46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2BC36-51F5-2346-B381-DD56297F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E14E6-1AF0-2A4F-86D3-B35F672C6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DDF85-41C3-AC4B-B4A9-9A8275369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2712F6-D32A-AF40-86E5-52153C41F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B11535-0267-CF41-95F7-5E7F4BE2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DF187F-E988-B34C-BB4D-C74677C0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A1B0D-F235-2D45-95BC-8618CCFE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2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E426E-74F6-F84E-BA35-50A0CD3B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62C088-A049-D641-ADF1-14E99E51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2D5A6-C5B5-3245-8C9F-58928242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9CF1B-0472-E943-8146-22FBB276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34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377975-F351-F343-AD4C-9E4467F2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4C96A-292A-014A-9411-C9730B20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B039A-11CB-8342-9324-184B173A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31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C03F7-4CB1-6947-B46E-59F0A74E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551CD-B8E5-364F-A34C-98E57323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8F736F-DD2F-E944-B9B9-4E11887EA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C9328-F996-A541-AC3B-04DA14F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9241CA-3911-E34A-8A76-89F341D8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3398B-8AA0-0848-BDE7-89DAE394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75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4BBBA-A067-B142-91B7-CD87B90B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3F522A-B0F4-DC45-AE1F-6532F5BFC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9E776-67E9-2044-BC40-870CB031A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F021D-5DBF-6642-AAAD-8F728B20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863BE-5C1E-214B-9131-485C093E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EA5A5-C015-234A-AC8C-7331436B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56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B63AF-44AE-3D46-8DE6-6B7133EE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13510-7724-C744-B0AF-2BC69CD96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66D2C-2124-D94E-9F88-46C2B8D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098F-B745-7D4E-AFBE-E77FC1B41AA5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9F380-6477-6349-B018-81462B4F5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534F8-6BA0-4E42-BBC1-9FA96CBB7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AAFB-24B3-3342-A91C-E95C16A4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3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54B2C4-EF1C-8741-89D2-824831AA95B3}"/>
              </a:ext>
            </a:extLst>
          </p:cNvPr>
          <p:cNvSpPr/>
          <p:nvPr/>
        </p:nvSpPr>
        <p:spPr>
          <a:xfrm>
            <a:off x="1415301" y="3328823"/>
            <a:ext cx="8969339" cy="9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FBCAE5-295C-9648-A4D1-FBB072341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75562"/>
              </p:ext>
            </p:extLst>
          </p:nvPr>
        </p:nvGraphicFramePr>
        <p:xfrm>
          <a:off x="3470380" y="3430595"/>
          <a:ext cx="684462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7789">
                  <a:extLst>
                    <a:ext uri="{9D8B030D-6E8A-4147-A177-3AD203B41FA5}">
                      <a16:colId xmlns:a16="http://schemas.microsoft.com/office/drawing/2014/main" val="42366899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18272097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86520791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566782089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86160710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70691797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80451017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5030295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73007842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785431553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875373273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03904537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699154893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68410474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85829463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75157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4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5755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3C1DF58-123B-E344-A723-9D6BC579AF04}"/>
              </a:ext>
            </a:extLst>
          </p:cNvPr>
          <p:cNvSpPr txBox="1"/>
          <p:nvPr/>
        </p:nvSpPr>
        <p:spPr>
          <a:xfrm>
            <a:off x="1507893" y="3632157"/>
            <a:ext cx="167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V580-32X-TAP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C26E29E8-99F3-2646-82D6-A49E502EDA21}"/>
              </a:ext>
            </a:extLst>
          </p:cNvPr>
          <p:cNvSpPr/>
          <p:nvPr/>
        </p:nvSpPr>
        <p:spPr>
          <a:xfrm>
            <a:off x="3667873" y="2045039"/>
            <a:ext cx="61645" cy="1232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6AE82302-CC33-3A4E-9667-0CF12F573342}"/>
              </a:ext>
            </a:extLst>
          </p:cNvPr>
          <p:cNvSpPr/>
          <p:nvPr/>
        </p:nvSpPr>
        <p:spPr>
          <a:xfrm>
            <a:off x="3657597" y="4324932"/>
            <a:ext cx="61645" cy="1232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2D667AD1-4767-4247-86E6-7D2F4EE577AD}"/>
              </a:ext>
            </a:extLst>
          </p:cNvPr>
          <p:cNvSpPr/>
          <p:nvPr/>
        </p:nvSpPr>
        <p:spPr>
          <a:xfrm>
            <a:off x="4081118" y="4324932"/>
            <a:ext cx="61645" cy="1232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6853CA25-DE64-B141-BF99-22F9B444FD59}"/>
              </a:ext>
            </a:extLst>
          </p:cNvPr>
          <p:cNvSpPr/>
          <p:nvPr/>
        </p:nvSpPr>
        <p:spPr>
          <a:xfrm>
            <a:off x="7066906" y="2045039"/>
            <a:ext cx="61645" cy="123289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45FF3FF-EF23-B944-89A7-5EC0F647A613}"/>
              </a:ext>
            </a:extLst>
          </p:cNvPr>
          <p:cNvSpPr/>
          <p:nvPr/>
        </p:nvSpPr>
        <p:spPr>
          <a:xfrm>
            <a:off x="7066906" y="4324932"/>
            <a:ext cx="61645" cy="123289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9A6AA4-07AF-2B4F-8FBB-29A695FF61C1}"/>
              </a:ext>
            </a:extLst>
          </p:cNvPr>
          <p:cNvSpPr txBox="1"/>
          <p:nvPr/>
        </p:nvSpPr>
        <p:spPr>
          <a:xfrm>
            <a:off x="3228364" y="1666269"/>
            <a:ext cx="883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镜像输入</a:t>
            </a:r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604A46-D2D5-0148-BB83-09A25C99AD61}"/>
              </a:ext>
            </a:extLst>
          </p:cNvPr>
          <p:cNvSpPr txBox="1"/>
          <p:nvPr/>
        </p:nvSpPr>
        <p:spPr>
          <a:xfrm>
            <a:off x="3388187" y="5608715"/>
            <a:ext cx="1019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全镜像输出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B8166F-33EF-DE49-BCC6-41FB009DAC6E}"/>
              </a:ext>
            </a:extLst>
          </p:cNvPr>
          <p:cNvSpPr txBox="1"/>
          <p:nvPr/>
        </p:nvSpPr>
        <p:spPr>
          <a:xfrm>
            <a:off x="6686761" y="1662785"/>
            <a:ext cx="883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/>
                </a:solidFill>
              </a:rPr>
              <a:t>镜像输入</a:t>
            </a:r>
            <a:r>
              <a:rPr kumimoji="1" lang="en-US" altLang="zh-CN" sz="1200" dirty="0">
                <a:solidFill>
                  <a:schemeClr val="accent2"/>
                </a:solidFill>
              </a:rPr>
              <a:t>2</a:t>
            </a:r>
            <a:endParaRPr kumimoji="1"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64931A-7A28-BF47-8894-778C22B338B1}"/>
              </a:ext>
            </a:extLst>
          </p:cNvPr>
          <p:cNvSpPr txBox="1"/>
          <p:nvPr/>
        </p:nvSpPr>
        <p:spPr>
          <a:xfrm>
            <a:off x="6516379" y="5618014"/>
            <a:ext cx="116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2"/>
                </a:solidFill>
              </a:rPr>
              <a:t>TCP</a:t>
            </a:r>
            <a:r>
              <a:rPr kumimoji="1" lang="zh-CN" altLang="en-US" sz="1200" dirty="0">
                <a:solidFill>
                  <a:schemeClr val="accent2"/>
                </a:solidFill>
              </a:rPr>
              <a:t>镜像输出</a:t>
            </a:r>
          </a:p>
        </p:txBody>
      </p:sp>
    </p:spTree>
    <p:extLst>
      <p:ext uri="{BB962C8B-B14F-4D97-AF65-F5344CB8AC3E}">
        <p14:creationId xmlns:p14="http://schemas.microsoft.com/office/powerpoint/2010/main" val="403082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Macintosh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</cp:revision>
  <dcterms:created xsi:type="dcterms:W3CDTF">2019-04-18T01:08:25Z</dcterms:created>
  <dcterms:modified xsi:type="dcterms:W3CDTF">2019-04-18T01:26:28Z</dcterms:modified>
</cp:coreProperties>
</file>