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29"/>
    <p:restoredTop sz="94674"/>
  </p:normalViewPr>
  <p:slideViewPr>
    <p:cSldViewPr snapToGrid="0" snapToObjects="1">
      <p:cViewPr varScale="1">
        <p:scale>
          <a:sx n="152" d="100"/>
          <a:sy n="152" d="100"/>
        </p:scale>
        <p:origin x="20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FAE0B-5C62-F94A-9806-1FCFF3349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F437A4-CB9C-A34C-A801-DB53639A8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C7D9FA-1AB9-A745-ACD2-05AAF8C26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8940-BF97-554F-A106-65461A0EADBC}" type="datetimeFigureOut">
              <a:rPr kumimoji="1" lang="zh-CN" altLang="en-US" smtClean="0"/>
              <a:t>2019/5/25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09A094-BCF9-F24E-A44C-9C2C3A6E3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4D48E8-460A-4E44-9EF9-C717B183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96B4-36C0-8140-8034-A017037C5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84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86E4D-812A-2E49-A73D-D3235D79F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3354CE-2980-3B49-90E8-DFD3A5EFC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FF5306-2F12-E142-970E-4919C67B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8940-BF97-554F-A106-65461A0EADBC}" type="datetimeFigureOut">
              <a:rPr kumimoji="1" lang="zh-CN" altLang="en-US" smtClean="0"/>
              <a:t>2019/5/25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F70839-71BC-0A45-9D8D-082C5135C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5B516-E3EC-BF4E-AA12-D2AFB6CD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96B4-36C0-8140-8034-A017037C5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948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82DD03-EF62-C84F-AD93-7444BA0EB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EDE7C1-28C9-364A-9E94-D16C52540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A6B40B-158A-334E-BA95-8D691E87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8940-BF97-554F-A106-65461A0EADBC}" type="datetimeFigureOut">
              <a:rPr kumimoji="1" lang="zh-CN" altLang="en-US" smtClean="0"/>
              <a:t>2019/5/25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4F4B5-442D-724D-BCF5-9128C50EB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0D0A85-AA90-9047-8106-3F9284F0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96B4-36C0-8140-8034-A017037C5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217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806E2-0108-D540-B4C8-61CA3C67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91208-557D-A94C-8D08-1478FB67E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E176A-7FB7-DC45-8A6B-DC6CF214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8940-BF97-554F-A106-65461A0EADBC}" type="datetimeFigureOut">
              <a:rPr kumimoji="1" lang="zh-CN" altLang="en-US" smtClean="0"/>
              <a:t>2019/5/25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A655F5-61C2-8B40-9C15-390FE33C4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0096C6-8FBD-5549-9947-EB1E90FE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96B4-36C0-8140-8034-A017037C5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884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6737C-8EFF-3C49-B45C-2E35D49F6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D5F0B9-1B11-FB4C-969E-C8A965AFB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6CF575-C73C-8C42-A1FD-1E02A888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8940-BF97-554F-A106-65461A0EADBC}" type="datetimeFigureOut">
              <a:rPr kumimoji="1" lang="zh-CN" altLang="en-US" smtClean="0"/>
              <a:t>2019/5/25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1EF3E9-E53C-F44D-83B1-2D69BE92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346EFC-7DDD-5848-BB35-F3E8D098B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96B4-36C0-8140-8034-A017037C5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051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17EB0-5873-EC4A-941D-ADE393C6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7EBD7E-D49D-2F47-A566-F2C94F2F6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A3AF5A-8C3B-4F4A-8085-C25357D6B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2AB46B-B8CA-284F-8B0E-6F66F668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8940-BF97-554F-A106-65461A0EADBC}" type="datetimeFigureOut">
              <a:rPr kumimoji="1" lang="zh-CN" altLang="en-US" smtClean="0"/>
              <a:t>2019/5/25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2CC2BB-032D-1B40-A80A-3DC017A9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33567A-8465-8E48-8B6B-A1D60D54C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96B4-36C0-8140-8034-A017037C5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373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9D70A-C2F4-1F4B-876A-1C0D291B8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317EBA-7E8F-7943-B55E-BE247A019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F4AA38-CB6A-E24B-86CE-00EEF7948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FD82CF-8863-B140-A0ED-79A8B0759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E83720-0C9B-664E-B4F2-BC0BB8884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E74AF0-F3FC-FE4C-B5F6-10D8E9D8D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8940-BF97-554F-A106-65461A0EADBC}" type="datetimeFigureOut">
              <a:rPr kumimoji="1" lang="zh-CN" altLang="en-US" smtClean="0"/>
              <a:t>2019/5/25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85D025-ABF9-4843-A903-2DA9F7F9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6B08FF-C7E4-0347-945B-1B82E41A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96B4-36C0-8140-8034-A017037C5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790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2E6EA-761F-7342-8D36-3E6D062B1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E517DE-701D-6748-842B-668E08CD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8940-BF97-554F-A106-65461A0EADBC}" type="datetimeFigureOut">
              <a:rPr kumimoji="1" lang="zh-CN" altLang="en-US" smtClean="0"/>
              <a:t>2019/5/25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A87B7B-D5A1-FF44-8864-673D4056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0598AA-58EE-4746-AE53-7480D583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96B4-36C0-8140-8034-A017037C5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072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3504B1-4824-5F42-92D7-76B056D5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8940-BF97-554F-A106-65461A0EADBC}" type="datetimeFigureOut">
              <a:rPr kumimoji="1" lang="zh-CN" altLang="en-US" smtClean="0"/>
              <a:t>2019/5/25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B0207C-8E33-534C-9D6E-7744C604D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6E8B44-3F50-8C4A-92DC-31A3CC18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96B4-36C0-8140-8034-A017037C5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864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49AF9-0978-A948-9CBB-00B23F179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2E761B-779D-5045-BE49-A95CCA80C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6EBBF2-7C6D-3347-A7E0-ADBADACF6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8F1FA-15E6-C04F-9F5D-DFA88CBA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8940-BF97-554F-A106-65461A0EADBC}" type="datetimeFigureOut">
              <a:rPr kumimoji="1" lang="zh-CN" altLang="en-US" smtClean="0"/>
              <a:t>2019/5/25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286727-70C9-AA42-B9DC-2B446DF7F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F61767-A9F3-CC44-858D-97182E92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96B4-36C0-8140-8034-A017037C5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03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07ECF-4575-2D40-8000-BC7F2685D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AB25A0-FC47-944F-8745-D36EF9E8C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E6E84B-1D27-404B-8B28-AD8E82785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50F3CC-0E23-BE44-95A6-CDC504F7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8940-BF97-554F-A106-65461A0EADBC}" type="datetimeFigureOut">
              <a:rPr kumimoji="1" lang="zh-CN" altLang="en-US" smtClean="0"/>
              <a:t>2019/5/25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805884-CC00-C74F-96A3-2A4ACEE8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EA284A-684F-574B-ACE5-DA9B4996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96B4-36C0-8140-8034-A017037C5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74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D60346-FB5F-A349-A0BC-82D06ECDD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B47364-DF3E-3848-9F86-8C2907734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AE6F57-4701-A648-8ECB-2C68D0BA6C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F8940-BF97-554F-A106-65461A0EADBC}" type="datetimeFigureOut">
              <a:rPr kumimoji="1" lang="zh-CN" altLang="en-US" smtClean="0"/>
              <a:t>2019/5/25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0CE3D3-422C-7745-BCAB-47549B241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E5A13-6D4A-4A43-8336-5E46CD534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496B4-36C0-8140-8034-A017037C5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599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B743B23E-49D5-F84D-8D87-6C20AEC0BB9F}"/>
              </a:ext>
            </a:extLst>
          </p:cNvPr>
          <p:cNvSpPr/>
          <p:nvPr/>
        </p:nvSpPr>
        <p:spPr>
          <a:xfrm>
            <a:off x="2290195" y="964734"/>
            <a:ext cx="360727" cy="268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PC</a:t>
            </a:r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19733165-6977-FA4B-B983-03810C0F1145}"/>
              </a:ext>
            </a:extLst>
          </p:cNvPr>
          <p:cNvSpPr/>
          <p:nvPr/>
        </p:nvSpPr>
        <p:spPr>
          <a:xfrm>
            <a:off x="4074954" y="964734"/>
            <a:ext cx="535497" cy="2684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PKU</a:t>
            </a:r>
            <a:endParaRPr kumimoji="1" lang="zh-CN" altLang="en-US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8CC0E6D4-D08B-D843-A248-0CB5FF1D6B8A}"/>
              </a:ext>
            </a:extLst>
          </p:cNvPr>
          <p:cNvSpPr/>
          <p:nvPr/>
        </p:nvSpPr>
        <p:spPr>
          <a:xfrm>
            <a:off x="7324770" y="964733"/>
            <a:ext cx="360727" cy="268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PC</a:t>
            </a:r>
            <a:endParaRPr kumimoji="1"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F02A0119-C3D0-E64D-B24B-368A6E3F5AF5}"/>
              </a:ext>
            </a:extLst>
          </p:cNvPr>
          <p:cNvSpPr/>
          <p:nvPr/>
        </p:nvSpPr>
        <p:spPr>
          <a:xfrm>
            <a:off x="9126599" y="982284"/>
            <a:ext cx="535497" cy="268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THU</a:t>
            </a:r>
            <a:endParaRPr kumimoji="1"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3EC973A-D84C-054B-AAE9-0A2CA2EF9412}"/>
              </a:ext>
            </a:extLst>
          </p:cNvPr>
          <p:cNvCxnSpPr>
            <a:cxnSpLocks/>
          </p:cNvCxnSpPr>
          <p:nvPr/>
        </p:nvCxnSpPr>
        <p:spPr>
          <a:xfrm>
            <a:off x="2450721" y="1233182"/>
            <a:ext cx="0" cy="476069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965E9C65-25E0-054E-8B9C-54637630DB69}"/>
              </a:ext>
            </a:extLst>
          </p:cNvPr>
          <p:cNvCxnSpPr>
            <a:cxnSpLocks/>
          </p:cNvCxnSpPr>
          <p:nvPr/>
        </p:nvCxnSpPr>
        <p:spPr>
          <a:xfrm>
            <a:off x="4351919" y="1244431"/>
            <a:ext cx="1968" cy="474944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317456BE-F5FB-0148-A8CD-6AD93EB8E378}"/>
              </a:ext>
            </a:extLst>
          </p:cNvPr>
          <p:cNvCxnSpPr/>
          <p:nvPr/>
        </p:nvCxnSpPr>
        <p:spPr>
          <a:xfrm>
            <a:off x="1543575" y="1619075"/>
            <a:ext cx="939706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0710B51E-51DD-8A48-88FF-945540B75B45}"/>
              </a:ext>
            </a:extLst>
          </p:cNvPr>
          <p:cNvCxnSpPr/>
          <p:nvPr/>
        </p:nvCxnSpPr>
        <p:spPr>
          <a:xfrm>
            <a:off x="1543575" y="2165758"/>
            <a:ext cx="939706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F5823166-2602-6C49-AAC6-30CB7AB611EC}"/>
              </a:ext>
            </a:extLst>
          </p:cNvPr>
          <p:cNvCxnSpPr/>
          <p:nvPr/>
        </p:nvCxnSpPr>
        <p:spPr>
          <a:xfrm>
            <a:off x="1543575" y="2704051"/>
            <a:ext cx="939706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80BCFB32-DB45-DE45-88F2-EA1C6C6FB7A9}"/>
              </a:ext>
            </a:extLst>
          </p:cNvPr>
          <p:cNvCxnSpPr/>
          <p:nvPr/>
        </p:nvCxnSpPr>
        <p:spPr>
          <a:xfrm>
            <a:off x="1543575" y="3203238"/>
            <a:ext cx="939706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00B7E9F6-449F-B141-9D36-DDE7E99DE75A}"/>
              </a:ext>
            </a:extLst>
          </p:cNvPr>
          <p:cNvCxnSpPr/>
          <p:nvPr/>
        </p:nvCxnSpPr>
        <p:spPr>
          <a:xfrm>
            <a:off x="1543575" y="3754074"/>
            <a:ext cx="939706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9BC04C14-01D8-B04D-8503-76523FD1BB94}"/>
              </a:ext>
            </a:extLst>
          </p:cNvPr>
          <p:cNvCxnSpPr/>
          <p:nvPr/>
        </p:nvCxnSpPr>
        <p:spPr>
          <a:xfrm>
            <a:off x="1543575" y="4313282"/>
            <a:ext cx="939706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5CA96A6-CBF3-C14A-BE30-401CD5945DE0}"/>
              </a:ext>
            </a:extLst>
          </p:cNvPr>
          <p:cNvSpPr txBox="1"/>
          <p:nvPr/>
        </p:nvSpPr>
        <p:spPr>
          <a:xfrm>
            <a:off x="979242" y="1408677"/>
            <a:ext cx="79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0ms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D78C4C1-7172-6041-81A9-48DF71BDD5DF}"/>
              </a:ext>
            </a:extLst>
          </p:cNvPr>
          <p:cNvSpPr txBox="1"/>
          <p:nvPr/>
        </p:nvSpPr>
        <p:spPr>
          <a:xfrm>
            <a:off x="916848" y="1940096"/>
            <a:ext cx="79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13ms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E0548A9-79BE-EE46-9341-91655472DC8C}"/>
              </a:ext>
            </a:extLst>
          </p:cNvPr>
          <p:cNvSpPr txBox="1"/>
          <p:nvPr/>
        </p:nvSpPr>
        <p:spPr>
          <a:xfrm>
            <a:off x="583113" y="2527759"/>
            <a:ext cx="109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26-31ms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6A3A1B1-4758-ED4E-97BA-0CB578D1CEC9}"/>
              </a:ext>
            </a:extLst>
          </p:cNvPr>
          <p:cNvSpPr txBox="1"/>
          <p:nvPr/>
        </p:nvSpPr>
        <p:spPr>
          <a:xfrm>
            <a:off x="919295" y="3000396"/>
            <a:ext cx="79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39ms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8A54BBF-8BD6-8446-9758-EDA5FA393193}"/>
              </a:ext>
            </a:extLst>
          </p:cNvPr>
          <p:cNvSpPr txBox="1"/>
          <p:nvPr/>
        </p:nvSpPr>
        <p:spPr>
          <a:xfrm>
            <a:off x="583113" y="3548282"/>
            <a:ext cx="115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54-58ms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ABDF099-9C96-C44E-B9DB-79354028940D}"/>
              </a:ext>
            </a:extLst>
          </p:cNvPr>
          <p:cNvSpPr txBox="1"/>
          <p:nvPr/>
        </p:nvSpPr>
        <p:spPr>
          <a:xfrm>
            <a:off x="793718" y="4081853"/>
            <a:ext cx="79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77ms</a:t>
            </a:r>
            <a:endParaRPr kumimoji="1" lang="zh-CN" altLang="en-US" dirty="0"/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D252D9BA-9922-5442-A054-F777419B4113}"/>
              </a:ext>
            </a:extLst>
          </p:cNvPr>
          <p:cNvCxnSpPr/>
          <p:nvPr/>
        </p:nvCxnSpPr>
        <p:spPr>
          <a:xfrm>
            <a:off x="1543575" y="4867280"/>
            <a:ext cx="939706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876B05F9-ACE7-1D43-8A07-5BD1B222583D}"/>
              </a:ext>
            </a:extLst>
          </p:cNvPr>
          <p:cNvCxnSpPr>
            <a:cxnSpLocks/>
          </p:cNvCxnSpPr>
          <p:nvPr/>
        </p:nvCxnSpPr>
        <p:spPr>
          <a:xfrm>
            <a:off x="2499397" y="1627805"/>
            <a:ext cx="1843305" cy="537953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39B51ABE-B7D1-3F4F-AA87-F157D5271F40}"/>
              </a:ext>
            </a:extLst>
          </p:cNvPr>
          <p:cNvSpPr txBox="1"/>
          <p:nvPr/>
        </p:nvSpPr>
        <p:spPr>
          <a:xfrm rot="948759">
            <a:off x="2644145" y="1716309"/>
            <a:ext cx="2189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我可以接收</a:t>
            </a:r>
            <a:r>
              <a:rPr kumimoji="1" lang="en-US" altLang="zh-CN" sz="1200" dirty="0"/>
              <a:t>131072</a:t>
            </a:r>
            <a:r>
              <a:rPr kumimoji="1" lang="zh-CN" altLang="en-US" sz="1200" dirty="0"/>
              <a:t>字节</a:t>
            </a: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4F4D8460-6452-6341-8019-279B6D91C4DE}"/>
              </a:ext>
            </a:extLst>
          </p:cNvPr>
          <p:cNvCxnSpPr/>
          <p:nvPr/>
        </p:nvCxnSpPr>
        <p:spPr>
          <a:xfrm flipH="1">
            <a:off x="2470558" y="2165758"/>
            <a:ext cx="1872144" cy="53829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3AE6F25B-8BBC-A846-B804-2471ADB85042}"/>
              </a:ext>
            </a:extLst>
          </p:cNvPr>
          <p:cNvSpPr txBox="1"/>
          <p:nvPr/>
        </p:nvSpPr>
        <p:spPr>
          <a:xfrm rot="20624022">
            <a:off x="2459237" y="2104099"/>
            <a:ext cx="2189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发送</a:t>
            </a:r>
            <a:r>
              <a:rPr kumimoji="1" lang="en-US" altLang="zh-CN" sz="1200" dirty="0"/>
              <a:t>131072</a:t>
            </a:r>
            <a:r>
              <a:rPr kumimoji="1" lang="zh-CN" altLang="en-US" sz="1200" dirty="0"/>
              <a:t>字节</a:t>
            </a: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F5A65E3C-A29A-8C46-ADC7-B895B9781E18}"/>
              </a:ext>
            </a:extLst>
          </p:cNvPr>
          <p:cNvCxnSpPr>
            <a:cxnSpLocks/>
          </p:cNvCxnSpPr>
          <p:nvPr/>
        </p:nvCxnSpPr>
        <p:spPr>
          <a:xfrm>
            <a:off x="2458850" y="2702995"/>
            <a:ext cx="1843305" cy="537953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305E6973-1487-3E44-90B1-D2C397138E27}"/>
              </a:ext>
            </a:extLst>
          </p:cNvPr>
          <p:cNvSpPr txBox="1"/>
          <p:nvPr/>
        </p:nvSpPr>
        <p:spPr>
          <a:xfrm rot="948759">
            <a:off x="2603598" y="2791499"/>
            <a:ext cx="2189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我可以接收</a:t>
            </a:r>
            <a:r>
              <a:rPr kumimoji="1" lang="en-US" altLang="zh-CN" sz="1200" dirty="0"/>
              <a:t>128960</a:t>
            </a:r>
            <a:r>
              <a:rPr kumimoji="1" lang="zh-CN" altLang="en-US" sz="1200" dirty="0"/>
              <a:t>字节</a:t>
            </a: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6032BD8-FD7B-0144-BB8A-3C4C4FE0EF5D}"/>
              </a:ext>
            </a:extLst>
          </p:cNvPr>
          <p:cNvCxnSpPr/>
          <p:nvPr/>
        </p:nvCxnSpPr>
        <p:spPr>
          <a:xfrm flipH="1">
            <a:off x="2463567" y="3215781"/>
            <a:ext cx="1872144" cy="53829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78090CE-36D1-A143-8B97-B08670DB530B}"/>
              </a:ext>
            </a:extLst>
          </p:cNvPr>
          <p:cNvSpPr txBox="1"/>
          <p:nvPr/>
        </p:nvSpPr>
        <p:spPr>
          <a:xfrm rot="20624022">
            <a:off x="2452246" y="3120566"/>
            <a:ext cx="2189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发送</a:t>
            </a:r>
            <a:r>
              <a:rPr kumimoji="1" lang="en-US" altLang="zh-CN" sz="1200" dirty="0"/>
              <a:t>128960</a:t>
            </a:r>
            <a:r>
              <a:rPr kumimoji="1" lang="zh-CN" altLang="en-US" sz="1200" dirty="0"/>
              <a:t>字节</a:t>
            </a:r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7284F579-1D22-2A4D-AF59-5A8C30364AEB}"/>
              </a:ext>
            </a:extLst>
          </p:cNvPr>
          <p:cNvCxnSpPr/>
          <p:nvPr/>
        </p:nvCxnSpPr>
        <p:spPr>
          <a:xfrm flipH="1">
            <a:off x="2430011" y="4313282"/>
            <a:ext cx="1872144" cy="53829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E641C6B0-9FDB-ED44-B856-C8B1951E688B}"/>
              </a:ext>
            </a:extLst>
          </p:cNvPr>
          <p:cNvCxnSpPr>
            <a:cxnSpLocks/>
          </p:cNvCxnSpPr>
          <p:nvPr/>
        </p:nvCxnSpPr>
        <p:spPr>
          <a:xfrm>
            <a:off x="2510582" y="3761407"/>
            <a:ext cx="1843305" cy="537953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548478FE-CD72-4E49-8FC5-538384588C77}"/>
              </a:ext>
            </a:extLst>
          </p:cNvPr>
          <p:cNvSpPr txBox="1"/>
          <p:nvPr/>
        </p:nvSpPr>
        <p:spPr>
          <a:xfrm rot="948759">
            <a:off x="2655330" y="3849911"/>
            <a:ext cx="2189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我可以接收</a:t>
            </a:r>
            <a:r>
              <a:rPr kumimoji="1" lang="en-US" altLang="zh-CN" sz="1200" dirty="0"/>
              <a:t>258112</a:t>
            </a:r>
            <a:r>
              <a:rPr kumimoji="1" lang="zh-CN" altLang="en-US" sz="1200" dirty="0"/>
              <a:t>字节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5BBA4CE-5DE0-B04A-98D1-63BF00269F81}"/>
              </a:ext>
            </a:extLst>
          </p:cNvPr>
          <p:cNvSpPr txBox="1"/>
          <p:nvPr/>
        </p:nvSpPr>
        <p:spPr>
          <a:xfrm>
            <a:off x="545419" y="4649205"/>
            <a:ext cx="115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80-86ms</a:t>
            </a:r>
            <a:endParaRPr kumimoji="1" lang="zh-CN" altLang="en-US" dirty="0"/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4B957CB2-C3E7-D149-ABC0-DD51391EF7A2}"/>
              </a:ext>
            </a:extLst>
          </p:cNvPr>
          <p:cNvCxnSpPr>
            <a:cxnSpLocks/>
          </p:cNvCxnSpPr>
          <p:nvPr/>
        </p:nvCxnSpPr>
        <p:spPr>
          <a:xfrm>
            <a:off x="2478424" y="4903709"/>
            <a:ext cx="1843305" cy="537953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94029B4D-59BF-854C-8172-CC514706E0B7}"/>
              </a:ext>
            </a:extLst>
          </p:cNvPr>
          <p:cNvSpPr txBox="1"/>
          <p:nvPr/>
        </p:nvSpPr>
        <p:spPr>
          <a:xfrm rot="948759">
            <a:off x="2623172" y="4992213"/>
            <a:ext cx="2189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我可以接收</a:t>
            </a:r>
            <a:r>
              <a:rPr kumimoji="1" lang="en-US" altLang="zh-CN" sz="1200" dirty="0"/>
              <a:t>256768</a:t>
            </a:r>
            <a:r>
              <a:rPr kumimoji="1" lang="zh-CN" altLang="en-US" sz="1200" dirty="0"/>
              <a:t>字节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E2B0BAC-FF9E-4248-B7DE-464C5A97A566}"/>
              </a:ext>
            </a:extLst>
          </p:cNvPr>
          <p:cNvSpPr txBox="1"/>
          <p:nvPr/>
        </p:nvSpPr>
        <p:spPr>
          <a:xfrm rot="20624022">
            <a:off x="2500005" y="4368234"/>
            <a:ext cx="138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发送</a:t>
            </a:r>
            <a:r>
              <a:rPr kumimoji="1" lang="en-US" altLang="zh-CN" sz="1200" dirty="0"/>
              <a:t>195616</a:t>
            </a:r>
            <a:r>
              <a:rPr kumimoji="1" lang="zh-CN" altLang="en-US" sz="1200" dirty="0"/>
              <a:t>字节</a:t>
            </a:r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6C958D96-4596-8748-AA9B-8D0C978ACB97}"/>
              </a:ext>
            </a:extLst>
          </p:cNvPr>
          <p:cNvCxnSpPr/>
          <p:nvPr/>
        </p:nvCxnSpPr>
        <p:spPr>
          <a:xfrm>
            <a:off x="1543575" y="5441662"/>
            <a:ext cx="939706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43A9422C-91A6-8341-8429-42B8A24C25AB}"/>
              </a:ext>
            </a:extLst>
          </p:cNvPr>
          <p:cNvSpPr txBox="1"/>
          <p:nvPr/>
        </p:nvSpPr>
        <p:spPr>
          <a:xfrm>
            <a:off x="849114" y="5271544"/>
            <a:ext cx="115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93ms</a:t>
            </a:r>
            <a:endParaRPr kumimoji="1"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4510E25-F9F3-FC4D-AE4E-33454D747B76}"/>
              </a:ext>
            </a:extLst>
          </p:cNvPr>
          <p:cNvSpPr txBox="1"/>
          <p:nvPr/>
        </p:nvSpPr>
        <p:spPr>
          <a:xfrm>
            <a:off x="379177" y="5810994"/>
            <a:ext cx="141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107-110ms</a:t>
            </a:r>
            <a:endParaRPr kumimoji="1" lang="zh-CN" altLang="en-US" dirty="0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340BB02B-E52F-954E-B595-719528201968}"/>
              </a:ext>
            </a:extLst>
          </p:cNvPr>
          <p:cNvCxnSpPr/>
          <p:nvPr/>
        </p:nvCxnSpPr>
        <p:spPr>
          <a:xfrm>
            <a:off x="1590672" y="5993877"/>
            <a:ext cx="939706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71ECFF1A-8DFB-B742-9CE5-C348BE6EAA7D}"/>
              </a:ext>
            </a:extLst>
          </p:cNvPr>
          <p:cNvCxnSpPr/>
          <p:nvPr/>
        </p:nvCxnSpPr>
        <p:spPr>
          <a:xfrm flipH="1">
            <a:off x="2431409" y="5455584"/>
            <a:ext cx="1872144" cy="53829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E34DB8BE-E375-D847-8400-525426364A2E}"/>
              </a:ext>
            </a:extLst>
          </p:cNvPr>
          <p:cNvSpPr txBox="1"/>
          <p:nvPr/>
        </p:nvSpPr>
        <p:spPr>
          <a:xfrm rot="20624022">
            <a:off x="2501403" y="5510536"/>
            <a:ext cx="138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发送</a:t>
            </a:r>
            <a:r>
              <a:rPr kumimoji="1" lang="en-US" altLang="zh-CN" sz="1200" dirty="0"/>
              <a:t>76337</a:t>
            </a:r>
            <a:r>
              <a:rPr kumimoji="1" lang="zh-CN" altLang="en-US" sz="1200" dirty="0"/>
              <a:t>字节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4DCF6F2-3703-DA44-892A-69ECF685BDD9}"/>
              </a:ext>
            </a:extLst>
          </p:cNvPr>
          <p:cNvSpPr txBox="1"/>
          <p:nvPr/>
        </p:nvSpPr>
        <p:spPr>
          <a:xfrm>
            <a:off x="1543575" y="6259357"/>
            <a:ext cx="363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110ms</a:t>
            </a:r>
            <a:r>
              <a:rPr kumimoji="1" lang="zh-CN" altLang="en-US" sz="1600" dirty="0"/>
              <a:t>传输了</a:t>
            </a:r>
            <a:r>
              <a:rPr kumimoji="1" lang="en-US" altLang="zh-CN" sz="1600" dirty="0"/>
              <a:t>531985</a:t>
            </a:r>
            <a:r>
              <a:rPr kumimoji="1" lang="zh-CN" altLang="en-US" sz="1600" dirty="0"/>
              <a:t>字节，</a:t>
            </a:r>
            <a:r>
              <a:rPr kumimoji="1" lang="en-US" altLang="zh-CN" sz="1600" dirty="0"/>
              <a:t>4.8MB/s</a:t>
            </a:r>
            <a:endParaRPr kumimoji="1" lang="zh-CN" altLang="en-US" sz="1600" dirty="0"/>
          </a:p>
        </p:txBody>
      </p: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9AA568E1-4BC7-E74A-B2DC-3B3A0D57CA7B}"/>
              </a:ext>
            </a:extLst>
          </p:cNvPr>
          <p:cNvCxnSpPr>
            <a:cxnSpLocks/>
          </p:cNvCxnSpPr>
          <p:nvPr/>
        </p:nvCxnSpPr>
        <p:spPr>
          <a:xfrm>
            <a:off x="7509358" y="1233182"/>
            <a:ext cx="0" cy="47539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21EAC6A7-A03A-DA4C-BC1A-3632F5A50537}"/>
              </a:ext>
            </a:extLst>
          </p:cNvPr>
          <p:cNvCxnSpPr>
            <a:cxnSpLocks/>
          </p:cNvCxnSpPr>
          <p:nvPr/>
        </p:nvCxnSpPr>
        <p:spPr>
          <a:xfrm flipH="1">
            <a:off x="9406056" y="1244431"/>
            <a:ext cx="4500" cy="474944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09EE7087-B47E-104D-A154-48C14175D1C7}"/>
              </a:ext>
            </a:extLst>
          </p:cNvPr>
          <p:cNvCxnSpPr>
            <a:cxnSpLocks/>
          </p:cNvCxnSpPr>
          <p:nvPr/>
        </p:nvCxnSpPr>
        <p:spPr>
          <a:xfrm>
            <a:off x="7558034" y="1627805"/>
            <a:ext cx="1843305" cy="537953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4AB6F515-B203-C44F-9722-93A3B017A85A}"/>
              </a:ext>
            </a:extLst>
          </p:cNvPr>
          <p:cNvSpPr txBox="1"/>
          <p:nvPr/>
        </p:nvSpPr>
        <p:spPr>
          <a:xfrm rot="948759">
            <a:off x="7702782" y="1716309"/>
            <a:ext cx="2189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我可以接收</a:t>
            </a:r>
            <a:r>
              <a:rPr kumimoji="1" lang="en-US" altLang="zh-CN" sz="1200" dirty="0"/>
              <a:t>131072</a:t>
            </a:r>
            <a:r>
              <a:rPr kumimoji="1" lang="zh-CN" altLang="en-US" sz="1200" dirty="0"/>
              <a:t>字节</a:t>
            </a:r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2F9D4E79-D9A6-774E-88B9-ED1E0AEF6DE6}"/>
              </a:ext>
            </a:extLst>
          </p:cNvPr>
          <p:cNvCxnSpPr/>
          <p:nvPr/>
        </p:nvCxnSpPr>
        <p:spPr>
          <a:xfrm flipH="1">
            <a:off x="7529195" y="2165758"/>
            <a:ext cx="1872144" cy="53829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AFC8BC11-79E3-7E45-A3F9-896241F799AA}"/>
              </a:ext>
            </a:extLst>
          </p:cNvPr>
          <p:cNvSpPr txBox="1"/>
          <p:nvPr/>
        </p:nvSpPr>
        <p:spPr>
          <a:xfrm rot="20624022">
            <a:off x="7517874" y="2104099"/>
            <a:ext cx="2189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发送</a:t>
            </a:r>
            <a:r>
              <a:rPr kumimoji="1" lang="en-US" altLang="zh-CN" sz="1200" dirty="0"/>
              <a:t>14280</a:t>
            </a:r>
            <a:r>
              <a:rPr kumimoji="1" lang="zh-CN" altLang="en-US" sz="1200" dirty="0"/>
              <a:t>字节</a:t>
            </a:r>
          </a:p>
        </p:txBody>
      </p: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D866A973-3D95-C94A-A2C8-BF7ED6001038}"/>
              </a:ext>
            </a:extLst>
          </p:cNvPr>
          <p:cNvCxnSpPr>
            <a:cxnSpLocks/>
          </p:cNvCxnSpPr>
          <p:nvPr/>
        </p:nvCxnSpPr>
        <p:spPr>
          <a:xfrm>
            <a:off x="7517487" y="2702995"/>
            <a:ext cx="1843305" cy="537953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14B1BAC2-14BA-894E-A6F2-219BCE6BB910}"/>
              </a:ext>
            </a:extLst>
          </p:cNvPr>
          <p:cNvSpPr txBox="1"/>
          <p:nvPr/>
        </p:nvSpPr>
        <p:spPr>
          <a:xfrm rot="948759">
            <a:off x="7662235" y="2791499"/>
            <a:ext cx="2189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我可以接收</a:t>
            </a:r>
            <a:r>
              <a:rPr kumimoji="1" lang="en-US" altLang="zh-CN" sz="1200" dirty="0"/>
              <a:t>129600</a:t>
            </a:r>
            <a:r>
              <a:rPr kumimoji="1" lang="zh-CN" altLang="en-US" sz="1200" dirty="0"/>
              <a:t>字节</a:t>
            </a:r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568E4AA2-E581-8140-8A2A-1C0F224B97C2}"/>
              </a:ext>
            </a:extLst>
          </p:cNvPr>
          <p:cNvCxnSpPr/>
          <p:nvPr/>
        </p:nvCxnSpPr>
        <p:spPr>
          <a:xfrm flipH="1">
            <a:off x="7522204" y="3215781"/>
            <a:ext cx="1872144" cy="53829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2BF44C5D-FA6A-0D4E-8961-72B44655C819}"/>
              </a:ext>
            </a:extLst>
          </p:cNvPr>
          <p:cNvSpPr txBox="1"/>
          <p:nvPr/>
        </p:nvSpPr>
        <p:spPr>
          <a:xfrm rot="20624022">
            <a:off x="7510883" y="3120566"/>
            <a:ext cx="2189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发送</a:t>
            </a:r>
            <a:r>
              <a:rPr kumimoji="1" lang="en-US" altLang="zh-CN" sz="1200" dirty="0"/>
              <a:t>21420</a:t>
            </a:r>
            <a:r>
              <a:rPr kumimoji="1" lang="zh-CN" altLang="en-US" sz="1200" dirty="0"/>
              <a:t>字节</a:t>
            </a:r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11C3F866-6BD8-DE46-A01B-B6E47B40CD9E}"/>
              </a:ext>
            </a:extLst>
          </p:cNvPr>
          <p:cNvCxnSpPr/>
          <p:nvPr/>
        </p:nvCxnSpPr>
        <p:spPr>
          <a:xfrm flipH="1">
            <a:off x="7488648" y="4313282"/>
            <a:ext cx="1872144" cy="53829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177C7376-8F25-C549-92F7-15969B2C6130}"/>
              </a:ext>
            </a:extLst>
          </p:cNvPr>
          <p:cNvCxnSpPr>
            <a:cxnSpLocks/>
          </p:cNvCxnSpPr>
          <p:nvPr/>
        </p:nvCxnSpPr>
        <p:spPr>
          <a:xfrm>
            <a:off x="7569219" y="3761407"/>
            <a:ext cx="1843305" cy="537953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DEB64855-110A-584E-AD83-3F300A473E9D}"/>
              </a:ext>
            </a:extLst>
          </p:cNvPr>
          <p:cNvSpPr txBox="1"/>
          <p:nvPr/>
        </p:nvSpPr>
        <p:spPr>
          <a:xfrm rot="948759">
            <a:off x="7713967" y="3849911"/>
            <a:ext cx="2189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我可以接收</a:t>
            </a:r>
            <a:r>
              <a:rPr kumimoji="1" lang="en-US" altLang="zh-CN" sz="1200" dirty="0"/>
              <a:t>131072</a:t>
            </a:r>
            <a:r>
              <a:rPr kumimoji="1" lang="zh-CN" altLang="en-US" sz="1200" dirty="0"/>
              <a:t>字节</a:t>
            </a:r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B41C470F-6EBC-A14A-9B90-8CB14AD5D156}"/>
              </a:ext>
            </a:extLst>
          </p:cNvPr>
          <p:cNvCxnSpPr>
            <a:cxnSpLocks/>
          </p:cNvCxnSpPr>
          <p:nvPr/>
        </p:nvCxnSpPr>
        <p:spPr>
          <a:xfrm>
            <a:off x="7537061" y="4903709"/>
            <a:ext cx="1843305" cy="537953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F244986D-F376-5247-AA4F-E513E61A9B82}"/>
              </a:ext>
            </a:extLst>
          </p:cNvPr>
          <p:cNvSpPr txBox="1"/>
          <p:nvPr/>
        </p:nvSpPr>
        <p:spPr>
          <a:xfrm rot="948759">
            <a:off x="7681809" y="4992213"/>
            <a:ext cx="2189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我可以接收</a:t>
            </a:r>
            <a:r>
              <a:rPr kumimoji="1" lang="en-US" altLang="zh-CN" sz="1200" dirty="0"/>
              <a:t>131072</a:t>
            </a:r>
            <a:r>
              <a:rPr kumimoji="1" lang="zh-CN" altLang="en-US" sz="1200" dirty="0"/>
              <a:t>字节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8CB218DA-83BD-714B-A538-551A6C953CA1}"/>
              </a:ext>
            </a:extLst>
          </p:cNvPr>
          <p:cNvSpPr txBox="1"/>
          <p:nvPr/>
        </p:nvSpPr>
        <p:spPr>
          <a:xfrm rot="20624022">
            <a:off x="7558642" y="4368234"/>
            <a:ext cx="138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发送</a:t>
            </a:r>
            <a:r>
              <a:rPr kumimoji="1" lang="en-US" altLang="zh-CN" sz="1200" dirty="0"/>
              <a:t>37128</a:t>
            </a:r>
            <a:r>
              <a:rPr kumimoji="1" lang="zh-CN" altLang="en-US" sz="1200" dirty="0"/>
              <a:t>字节</a:t>
            </a:r>
          </a:p>
        </p:txBody>
      </p: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99249B54-16C6-E146-A876-59358C2752B5}"/>
              </a:ext>
            </a:extLst>
          </p:cNvPr>
          <p:cNvCxnSpPr/>
          <p:nvPr/>
        </p:nvCxnSpPr>
        <p:spPr>
          <a:xfrm flipH="1">
            <a:off x="7490046" y="5455584"/>
            <a:ext cx="1872144" cy="53829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C25566ED-42A9-A044-A5B5-C1E394F6A1D7}"/>
              </a:ext>
            </a:extLst>
          </p:cNvPr>
          <p:cNvSpPr txBox="1"/>
          <p:nvPr/>
        </p:nvSpPr>
        <p:spPr>
          <a:xfrm rot="20624022">
            <a:off x="7560040" y="5510536"/>
            <a:ext cx="138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发送</a:t>
            </a:r>
            <a:r>
              <a:rPr kumimoji="1" lang="en-US" altLang="zh-CN" sz="1200" dirty="0"/>
              <a:t>54264</a:t>
            </a:r>
            <a:r>
              <a:rPr kumimoji="1" lang="zh-CN" altLang="en-US" sz="1200" dirty="0"/>
              <a:t>字节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B06E07CA-F330-9F40-8DB8-2ED4D49881A7}"/>
              </a:ext>
            </a:extLst>
          </p:cNvPr>
          <p:cNvSpPr txBox="1"/>
          <p:nvPr/>
        </p:nvSpPr>
        <p:spPr>
          <a:xfrm>
            <a:off x="6608503" y="6235378"/>
            <a:ext cx="363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210ms</a:t>
            </a:r>
            <a:r>
              <a:rPr kumimoji="1" lang="zh-CN" altLang="en-US" sz="1600" dirty="0"/>
              <a:t>传输了</a:t>
            </a:r>
            <a:r>
              <a:rPr kumimoji="1" lang="en-US" altLang="zh-CN" sz="1600" dirty="0"/>
              <a:t>563734</a:t>
            </a:r>
            <a:r>
              <a:rPr kumimoji="1" lang="zh-CN" altLang="en-US" sz="1600" dirty="0"/>
              <a:t>字节，</a:t>
            </a:r>
            <a:r>
              <a:rPr kumimoji="1" lang="en-US" altLang="zh-CN" sz="1600" dirty="0"/>
              <a:t>2.7MB/s</a:t>
            </a:r>
            <a:endParaRPr kumimoji="1" lang="zh-CN" altLang="en-US" sz="16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D36B1081-B37A-8945-A73B-A8D2EB9C5555}"/>
              </a:ext>
            </a:extLst>
          </p:cNvPr>
          <p:cNvSpPr txBox="1"/>
          <p:nvPr/>
        </p:nvSpPr>
        <p:spPr>
          <a:xfrm>
            <a:off x="6106581" y="1965388"/>
            <a:ext cx="79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13ms</a:t>
            </a:r>
            <a:endParaRPr kumimoji="1"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33BE960-5591-F742-956D-23F1957141C2}"/>
              </a:ext>
            </a:extLst>
          </p:cNvPr>
          <p:cNvSpPr txBox="1"/>
          <p:nvPr/>
        </p:nvSpPr>
        <p:spPr>
          <a:xfrm>
            <a:off x="5793551" y="2494219"/>
            <a:ext cx="109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26-27ms</a:t>
            </a:r>
            <a:endParaRPr kumimoji="1"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7F9CDC56-AAC7-4442-9143-F2E3FC7D04FC}"/>
              </a:ext>
            </a:extLst>
          </p:cNvPr>
          <p:cNvSpPr txBox="1"/>
          <p:nvPr/>
        </p:nvSpPr>
        <p:spPr>
          <a:xfrm>
            <a:off x="6129763" y="3009173"/>
            <a:ext cx="79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39ms</a:t>
            </a:r>
            <a:endParaRPr kumimoji="1"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355EF94B-DBB2-B342-8C08-7F152221620C}"/>
              </a:ext>
            </a:extLst>
          </p:cNvPr>
          <p:cNvSpPr txBox="1"/>
          <p:nvPr/>
        </p:nvSpPr>
        <p:spPr>
          <a:xfrm>
            <a:off x="5793551" y="3547126"/>
            <a:ext cx="115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52-53ms</a:t>
            </a:r>
            <a:endParaRPr kumimoji="1"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AC378B54-CF62-4844-B4DB-66819AB654F6}"/>
              </a:ext>
            </a:extLst>
          </p:cNvPr>
          <p:cNvSpPr txBox="1"/>
          <p:nvPr/>
        </p:nvSpPr>
        <p:spPr>
          <a:xfrm>
            <a:off x="6138444" y="4081853"/>
            <a:ext cx="79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75ms</a:t>
            </a:r>
            <a:endParaRPr kumimoji="1"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BD1CA690-0ACA-BD46-ADAC-1850B769B3BA}"/>
              </a:ext>
            </a:extLst>
          </p:cNvPr>
          <p:cNvSpPr txBox="1"/>
          <p:nvPr/>
        </p:nvSpPr>
        <p:spPr>
          <a:xfrm>
            <a:off x="5813386" y="4649205"/>
            <a:ext cx="115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78-80ms</a:t>
            </a:r>
            <a:endParaRPr kumimoji="1"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C79D2359-29C7-844A-84E8-FB903D42CC3E}"/>
              </a:ext>
            </a:extLst>
          </p:cNvPr>
          <p:cNvSpPr txBox="1"/>
          <p:nvPr/>
        </p:nvSpPr>
        <p:spPr>
          <a:xfrm>
            <a:off x="6143246" y="5263379"/>
            <a:ext cx="115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91ms</a:t>
            </a:r>
            <a:endParaRPr kumimoji="1"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CCBA4F0D-6DAC-B14C-B07F-8F17E7C39F76}"/>
              </a:ext>
            </a:extLst>
          </p:cNvPr>
          <p:cNvSpPr txBox="1"/>
          <p:nvPr/>
        </p:nvSpPr>
        <p:spPr>
          <a:xfrm>
            <a:off x="5605385" y="5810994"/>
            <a:ext cx="141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104-105ms</a:t>
            </a:r>
            <a:endParaRPr kumimoji="1"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D2DF97AD-5A87-1646-B774-D95E5D886AB9}"/>
              </a:ext>
            </a:extLst>
          </p:cNvPr>
          <p:cNvSpPr txBox="1"/>
          <p:nvPr/>
        </p:nvSpPr>
        <p:spPr>
          <a:xfrm>
            <a:off x="3014868" y="5785124"/>
            <a:ext cx="115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结束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6F9FF46E-D3C6-FA4B-828B-6BABB50B2CFA}"/>
              </a:ext>
            </a:extLst>
          </p:cNvPr>
          <p:cNvSpPr txBox="1"/>
          <p:nvPr/>
        </p:nvSpPr>
        <p:spPr>
          <a:xfrm>
            <a:off x="8150767" y="5802443"/>
            <a:ext cx="115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后续略</a:t>
            </a:r>
          </a:p>
        </p:txBody>
      </p:sp>
    </p:spTree>
    <p:extLst>
      <p:ext uri="{BB962C8B-B14F-4D97-AF65-F5344CB8AC3E}">
        <p14:creationId xmlns:p14="http://schemas.microsoft.com/office/powerpoint/2010/main" val="2297301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3257</TotalTime>
  <Words>106</Words>
  <Application>Microsoft Macintosh PowerPoint</Application>
  <PresentationFormat>宽屏</PresentationFormat>
  <Paragraphs>41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8</cp:revision>
  <dcterms:created xsi:type="dcterms:W3CDTF">2019-05-25T07:40:06Z</dcterms:created>
  <dcterms:modified xsi:type="dcterms:W3CDTF">2019-05-27T13:57:14Z</dcterms:modified>
</cp:coreProperties>
</file>