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3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81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6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23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02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84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1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11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90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7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74C3-D949-7B49-9400-088AFE7CE10E}" type="datetimeFigureOut">
              <a:rPr kumimoji="1" lang="zh-CN" altLang="en-US" smtClean="0"/>
              <a:t>2018/6/21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68CF9-F3E2-5E43-BBB4-B05A12EEE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4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40970" y="2758392"/>
            <a:ext cx="1222839" cy="8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50" dirty="0"/>
              <a:t>主</a:t>
            </a:r>
            <a:r>
              <a:rPr kumimoji="1" lang="en-US" altLang="zh-CN" sz="1350" dirty="0"/>
              <a:t>DNS</a:t>
            </a:r>
          </a:p>
          <a:p>
            <a:pPr algn="ctr"/>
            <a:r>
              <a:rPr kumimoji="1" lang="zh-CN" altLang="en-US" sz="1350" dirty="0"/>
              <a:t>服务器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025754" y="2758392"/>
            <a:ext cx="1294391" cy="8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50" dirty="0" err="1"/>
              <a:t>Gitlab</a:t>
            </a:r>
            <a:endParaRPr kumimoji="1" lang="en-US" altLang="zh-CN" sz="1350" dirty="0"/>
          </a:p>
          <a:p>
            <a:pPr algn="ctr"/>
            <a:r>
              <a:rPr kumimoji="1" lang="zh-CN" altLang="en-US" sz="1350" dirty="0"/>
              <a:t>服务器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182090" y="2758392"/>
            <a:ext cx="1328063" cy="1002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50" dirty="0" smtClean="0"/>
              <a:t>辅助</a:t>
            </a:r>
            <a:r>
              <a:rPr kumimoji="1" lang="en-US" altLang="zh-CN" sz="1350" dirty="0" smtClean="0"/>
              <a:t>DNS</a:t>
            </a:r>
            <a:endParaRPr kumimoji="1" lang="en-US" altLang="zh-CN" sz="1350" dirty="0"/>
          </a:p>
          <a:p>
            <a:pPr algn="ctr"/>
            <a:r>
              <a:rPr kumimoji="1" lang="zh-CN" altLang="en-US" sz="1350" dirty="0"/>
              <a:t>服务器</a:t>
            </a:r>
          </a:p>
        </p:txBody>
      </p:sp>
      <p:sp>
        <p:nvSpPr>
          <p:cNvPr id="11" name="笑脸 10"/>
          <p:cNvSpPr/>
          <p:nvPr/>
        </p:nvSpPr>
        <p:spPr>
          <a:xfrm>
            <a:off x="1229334" y="5291276"/>
            <a:ext cx="646110" cy="6118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>
            <a:stCxn id="11" idx="0"/>
            <a:endCxn id="4" idx="2"/>
          </p:cNvCxnSpPr>
          <p:nvPr/>
        </p:nvCxnSpPr>
        <p:spPr>
          <a:xfrm flipV="1">
            <a:off x="1552389" y="3636818"/>
            <a:ext cx="1" cy="165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77068" y="3959251"/>
            <a:ext cx="204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1. </a:t>
            </a:r>
            <a:r>
              <a:rPr kumimoji="1" lang="zh-CN" altLang="en-US" dirty="0" smtClean="0"/>
              <a:t>管理员修改配置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4" idx="3"/>
            <a:endCxn id="5" idx="1"/>
          </p:cNvCxnSpPr>
          <p:nvPr/>
        </p:nvCxnSpPr>
        <p:spPr>
          <a:xfrm>
            <a:off x="2163809" y="3197605"/>
            <a:ext cx="186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63020" y="2228841"/>
            <a:ext cx="186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post-commit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20145" y="2032825"/>
            <a:ext cx="26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3. </a:t>
            </a:r>
            <a:r>
              <a:rPr lang="en-US" altLang="zh-CN" dirty="0" smtClean="0"/>
              <a:t>Push event </a:t>
            </a:r>
            <a:r>
              <a:rPr lang="en-US" altLang="zh-CN" dirty="0" err="1" smtClean="0"/>
              <a:t>webhook</a:t>
            </a:r>
            <a:endParaRPr lang="en-US" altLang="zh-CN" dirty="0" smtClean="0"/>
          </a:p>
          <a:p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cgi</a:t>
            </a:r>
            <a:r>
              <a:rPr kumimoji="1" lang="en-US" altLang="zh-CN" dirty="0" smtClean="0"/>
              <a:t>-bin/</a:t>
            </a:r>
            <a:r>
              <a:rPr kumimoji="1" lang="en-US" altLang="zh-CN" dirty="0" err="1" smtClean="0"/>
              <a:t>dnshook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5320145" y="2906235"/>
            <a:ext cx="186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5320145" y="3435787"/>
            <a:ext cx="1983480" cy="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20145" y="3791916"/>
            <a:ext cx="262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dnshook</a:t>
            </a:r>
            <a:endParaRPr lang="en-US" altLang="zh-CN" dirty="0" smtClean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en-US" altLang="zh-CN" dirty="0" smtClean="0"/>
              <a:t> pull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1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32</Words>
  <Application>Microsoft Macintosh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</cp:revision>
  <dcterms:created xsi:type="dcterms:W3CDTF">2018-06-21T12:46:16Z</dcterms:created>
  <dcterms:modified xsi:type="dcterms:W3CDTF">2018-06-21T12:56:51Z</dcterms:modified>
</cp:coreProperties>
</file>