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7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5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0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8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8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0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7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D5B7-C43F-D141-8990-FE8807BFDA13}" type="datetimeFigureOut">
              <a:rPr kumimoji="1" lang="zh-CN" altLang="en-US" smtClean="0"/>
              <a:t>2018/1/21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228F-2422-A34C-ACF2-19DD905C0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1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连接符 17"/>
          <p:cNvCxnSpPr/>
          <p:nvPr/>
        </p:nvCxnSpPr>
        <p:spPr>
          <a:xfrm>
            <a:off x="2486349" y="3693287"/>
            <a:ext cx="5212750" cy="14790"/>
          </a:xfrm>
          <a:prstGeom prst="line">
            <a:avLst/>
          </a:prstGeom>
          <a:ln w="50800" cmpd="thickThin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0" y="1015758"/>
            <a:ext cx="1399498" cy="1664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0573" y="1194065"/>
            <a:ext cx="177092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12V</a:t>
            </a:r>
            <a:r>
              <a:rPr kumimoji="1"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电源供电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线连接符 8"/>
          <p:cNvCxnSpPr>
            <a:stCxn id="7" idx="1"/>
          </p:cNvCxnSpPr>
          <p:nvPr/>
        </p:nvCxnSpPr>
        <p:spPr>
          <a:xfrm flipH="1">
            <a:off x="3186099" y="1378731"/>
            <a:ext cx="2894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stCxn id="7" idx="2"/>
          </p:cNvCxnSpPr>
          <p:nvPr/>
        </p:nvCxnSpPr>
        <p:spPr>
          <a:xfrm>
            <a:off x="6966036" y="1563397"/>
            <a:ext cx="0" cy="932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>
            <a:off x="5234533" y="2495516"/>
            <a:ext cx="2894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239475" y="2495516"/>
            <a:ext cx="0" cy="932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48" y="3044141"/>
            <a:ext cx="1340338" cy="1662253"/>
          </a:xfrm>
          <a:prstGeom prst="rect">
            <a:avLst/>
          </a:prstGeom>
        </p:spPr>
      </p:pic>
      <p:cxnSp>
        <p:nvCxnSpPr>
          <p:cNvPr id="15" name="直线连接符 14"/>
          <p:cNvCxnSpPr/>
          <p:nvPr/>
        </p:nvCxnSpPr>
        <p:spPr>
          <a:xfrm>
            <a:off x="8129008" y="2495516"/>
            <a:ext cx="0" cy="932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-67"/>
          <a:stretch/>
        </p:blipFill>
        <p:spPr>
          <a:xfrm>
            <a:off x="6966036" y="2680181"/>
            <a:ext cx="2541600" cy="2026213"/>
          </a:xfrm>
          <a:prstGeom prst="rect">
            <a:avLst/>
          </a:prstGeom>
        </p:spPr>
      </p:pic>
      <p:cxnSp>
        <p:nvCxnSpPr>
          <p:cNvPr id="17" name="直线连接符 16"/>
          <p:cNvCxnSpPr>
            <a:stCxn id="4" idx="2"/>
          </p:cNvCxnSpPr>
          <p:nvPr/>
        </p:nvCxnSpPr>
        <p:spPr>
          <a:xfrm>
            <a:off x="2486349" y="2680181"/>
            <a:ext cx="0" cy="1020501"/>
          </a:xfrm>
          <a:prstGeom prst="line">
            <a:avLst/>
          </a:prstGeom>
          <a:ln w="50800" cmpd="thickThin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19215" y="3722922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RS485</a:t>
            </a:r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总线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4633336" y="4706394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4785736" y="4710800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24689" y="4706394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5077118" y="4706356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234533" y="4710800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5395336" y="4675021"/>
            <a:ext cx="0" cy="833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0863" y="5548241"/>
            <a:ext cx="2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</a:rPr>
              <a:t>路</a:t>
            </a:r>
            <a:r>
              <a:rPr kumimoji="1" lang="en-US" altLang="zh-CN" dirty="0" smtClean="0">
                <a:solidFill>
                  <a:srgbClr val="FF0000"/>
                </a:solidFill>
              </a:rPr>
              <a:t>220v</a:t>
            </a:r>
            <a:r>
              <a:rPr kumimoji="1" lang="zh-CN" altLang="en-US" dirty="0" smtClean="0">
                <a:solidFill>
                  <a:srgbClr val="FF0000"/>
                </a:solidFill>
              </a:rPr>
              <a:t>采集输入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667862" y="1847969"/>
            <a:ext cx="116093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9505" y="1378731"/>
            <a:ext cx="2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rgbClr val="00B0F0"/>
                </a:solidFill>
              </a:rPr>
              <a:t>以太网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2018-01-21T15:42:33Z</dcterms:created>
  <dcterms:modified xsi:type="dcterms:W3CDTF">2018-01-21T15:56:49Z</dcterms:modified>
</cp:coreProperties>
</file>