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9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5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57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1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61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8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6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4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1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60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深入浅出</a:t>
            </a:r>
            <a:r>
              <a:rPr kumimoji="1" lang="en-US" altLang="zh-CN" dirty="0" err="1"/>
              <a:t>vueJS</a:t>
            </a:r>
            <a:r>
              <a:rPr kumimoji="1" lang="zh-CN" altLang="en-US" dirty="0"/>
              <a:t>框架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1</a:t>
            </a:r>
            <a:br>
              <a:rPr kumimoji="1" lang="en-US" altLang="zh-CN" dirty="0" smtClean="0"/>
            </a:br>
            <a:r>
              <a:rPr kumimoji="1" lang="en-US" altLang="zh-CN" dirty="0" smtClean="0"/>
              <a:t>								--</a:t>
            </a:r>
            <a:r>
              <a:rPr kumimoji="1" lang="en-US" altLang="zh-CN" dirty="0" err="1" smtClean="0"/>
              <a:t>long.woo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是什么</a:t>
            </a:r>
            <a:endParaRPr kumimoji="1" lang="en-US" altLang="zh-CN" dirty="0"/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单</a:t>
            </a:r>
            <a:r>
              <a:rPr lang="zh-CN" altLang="en-US" dirty="0"/>
              <a:t>文件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和</a:t>
            </a:r>
            <a:r>
              <a:rPr lang="en-US" altLang="zh-CN" dirty="0" err="1"/>
              <a:t>vuex</a:t>
            </a:r>
            <a:r>
              <a:rPr lang="zh-CN" altLang="en-US" dirty="0"/>
              <a:t>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85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lang="zh-CN" altLang="en-US" dirty="0"/>
              <a:t>是一套用于构建用户界面的</a:t>
            </a:r>
            <a:r>
              <a:rPr lang="zh-CN" altLang="en-US" b="1" dirty="0"/>
              <a:t>渐进式</a:t>
            </a:r>
            <a:r>
              <a:rPr lang="zh-CN" altLang="en-US" b="1" dirty="0" smtClean="0"/>
              <a:t>框架</a:t>
            </a:r>
            <a:endParaRPr lang="en-US" altLang="zh-CN" b="1" dirty="0" smtClean="0"/>
          </a:p>
          <a:p>
            <a:r>
              <a:rPr lang="zh-CN" altLang="en-US" dirty="0"/>
              <a:t>最独特的特性之一，是其非侵入性的响应式系统</a:t>
            </a:r>
            <a:endParaRPr kumimoji="1" lang="zh-CN" altLang="en-US" dirty="0"/>
          </a:p>
        </p:txBody>
      </p:sp>
      <p:pic>
        <p:nvPicPr>
          <p:cNvPr id="1026" name="Picture 2" descr="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02" y="1777429"/>
            <a:ext cx="5322013" cy="33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530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单文件</a:t>
            </a:r>
            <a:r>
              <a:rPr lang="zh-CN" altLang="en-US" dirty="0" smtClean="0"/>
              <a:t>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在一个组件里，其模板、逻辑和样式是内部耦合的，并且把他们搭配在一起实际上使得组件更加内聚且更可维护</a:t>
            </a:r>
            <a:endParaRPr kumimoji="1" lang="zh-CN" altLang="en-US" dirty="0"/>
          </a:p>
        </p:txBody>
      </p:sp>
      <p:pic>
        <p:nvPicPr>
          <p:cNvPr id="2050" name="Picture 2" descr="æä»¶ç»ä»¶çç¤ºä¾ (ç¹å»æ¥çææ¬ççä»£ç 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25" y="2493433"/>
            <a:ext cx="4263775" cy="46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111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和</a:t>
            </a:r>
            <a:r>
              <a:rPr lang="en-US" altLang="zh-CN" dirty="0" err="1"/>
              <a:t>vuex</a:t>
            </a:r>
            <a:r>
              <a:rPr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/>
              <a:t>Vue Router </a:t>
            </a:r>
            <a:r>
              <a:rPr lang="zh-CN" altLang="nl-NL" dirty="0" smtClean="0"/>
              <a:t>是</a:t>
            </a:r>
            <a:r>
              <a:rPr lang="en-US" altLang="zh-CN" dirty="0" err="1" smtClean="0"/>
              <a:t>Vue</a:t>
            </a:r>
            <a:r>
              <a:rPr lang="zh-CN" altLang="nl-NL" dirty="0" smtClean="0"/>
              <a:t>官方</a:t>
            </a:r>
            <a:r>
              <a:rPr lang="zh-CN" altLang="nl-NL" dirty="0"/>
              <a:t>的路由</a:t>
            </a:r>
            <a:r>
              <a:rPr lang="zh-CN" altLang="nl-NL" dirty="0" smtClean="0"/>
              <a:t>管理器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SPA</a:t>
            </a:r>
            <a:r>
              <a:rPr lang="zh-CN" altLang="en-US" dirty="0" smtClean="0"/>
              <a:t>应用中页面之间的导航和跳转</a:t>
            </a:r>
            <a:endParaRPr lang="en-US" altLang="zh-CN" dirty="0"/>
          </a:p>
          <a:p>
            <a:r>
              <a:rPr lang="en-US" altLang="zh-CN" dirty="0" err="1"/>
              <a:t>Vuex</a:t>
            </a:r>
            <a:r>
              <a:rPr lang="en-US" altLang="zh-CN" dirty="0"/>
              <a:t> </a:t>
            </a:r>
            <a:r>
              <a:rPr lang="zh-CN" altLang="en-US" dirty="0"/>
              <a:t>是一个专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应用</a:t>
            </a:r>
            <a:r>
              <a:rPr lang="zh-CN" altLang="en-US" dirty="0"/>
              <a:t>程序开发的</a:t>
            </a:r>
            <a:r>
              <a:rPr lang="zh-CN" altLang="en-US" b="1" dirty="0"/>
              <a:t>状态管理</a:t>
            </a:r>
            <a:r>
              <a:rPr lang="zh-CN" altLang="en-US" b="1" dirty="0" smtClean="0"/>
              <a:t>模式。</a:t>
            </a:r>
            <a:r>
              <a:rPr lang="zh-CN" altLang="en-US" dirty="0" smtClean="0"/>
              <a:t>为解决组件之间状态交互问题</a:t>
            </a:r>
            <a:endParaRPr kumimoji="1" lang="zh-CN" altLang="en-US" dirty="0"/>
          </a:p>
        </p:txBody>
      </p:sp>
      <p:pic>
        <p:nvPicPr>
          <p:cNvPr id="4" name="Picture 2" descr="u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38" y="3012832"/>
            <a:ext cx="4302369" cy="338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987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-router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44" y="470043"/>
            <a:ext cx="5990362" cy="3614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09" y="470043"/>
            <a:ext cx="5610405" cy="58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13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层级的状态应该集中到单个 </a:t>
            </a:r>
            <a:r>
              <a:rPr lang="en-US" altLang="zh-CN" dirty="0"/>
              <a:t>store </a:t>
            </a:r>
            <a:r>
              <a:rPr lang="zh-CN" altLang="en-US" dirty="0"/>
              <a:t>对象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r>
              <a:rPr lang="zh-CN" altLang="en-US" dirty="0" smtClean="0"/>
              <a:t>提交</a:t>
            </a:r>
            <a:r>
              <a:rPr lang="zh-CN" altLang="en-US" dirty="0"/>
              <a:t> </a:t>
            </a:r>
            <a:r>
              <a:rPr lang="en-US" altLang="zh-CN" b="1" dirty="0" smtClean="0"/>
              <a:t>mutation</a:t>
            </a:r>
            <a:r>
              <a:rPr lang="zh-CN" altLang="en-US" dirty="0" smtClean="0"/>
              <a:t>是</a:t>
            </a:r>
            <a:r>
              <a:rPr lang="zh-CN" altLang="en-US" dirty="0"/>
              <a:t>更改状态的唯一方法，并且这个过程是同步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zh-CN" altLang="en-US" dirty="0" smtClean="0"/>
              <a:t>异步</a:t>
            </a:r>
            <a:r>
              <a:rPr lang="zh-CN" altLang="en-US" dirty="0"/>
              <a:t>逻辑都应该封装到 </a:t>
            </a:r>
            <a:r>
              <a:rPr lang="en-US" altLang="zh-CN" b="1" dirty="0"/>
              <a:t>action</a:t>
            </a:r>
            <a:r>
              <a:rPr lang="zh-CN" altLang="en-US" dirty="0"/>
              <a:t> 里面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3456517"/>
            <a:ext cx="2590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4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05046" y="3071446"/>
            <a:ext cx="1242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4000"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pPr algn="ctr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158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</TotalTime>
  <Words>142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Microsoft JhengHei</vt:lpstr>
      <vt:lpstr>Wingdings 3</vt:lpstr>
      <vt:lpstr>幼圆</vt:lpstr>
      <vt:lpstr>切片</vt:lpstr>
      <vt:lpstr>深入浅出vueJS框架-1         --long.woo</vt:lpstr>
      <vt:lpstr>vue是什么</vt:lpstr>
      <vt:lpstr>单文件组件</vt:lpstr>
      <vt:lpstr>vue-router和vuex使用</vt:lpstr>
      <vt:lpstr>使用vue-router</vt:lpstr>
      <vt:lpstr>使用vuex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Vuejs框架</dc:title>
  <dc:creator>Long Woo</dc:creator>
  <cp:lastModifiedBy>Long Woo</cp:lastModifiedBy>
  <cp:revision>15</cp:revision>
  <dcterms:created xsi:type="dcterms:W3CDTF">2019-02-15T04:47:44Z</dcterms:created>
  <dcterms:modified xsi:type="dcterms:W3CDTF">2019-02-15T12:06:37Z</dcterms:modified>
</cp:coreProperties>
</file>