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9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99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8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9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1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8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3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05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-171400"/>
            <a:ext cx="377859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solidFill>
                  <a:srgbClr val="FF7C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CS</a:t>
            </a:r>
            <a:endParaRPr lang="en-US" sz="19900" b="1" cap="none" spc="0" dirty="0">
              <a:ln w="11430"/>
              <a:solidFill>
                <a:srgbClr val="FF7C8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288" y="251793"/>
            <a:ext cx="470455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Education</a:t>
            </a:r>
            <a:b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72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Zoo</a:t>
            </a:r>
            <a:endParaRPr lang="en-US" sz="7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05" y="3140968"/>
            <a:ext cx="370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/>
              <a:t>With </a:t>
            </a:r>
            <a:r>
              <a:rPr lang="en-CA" sz="4000" b="1" dirty="0" smtClean="0"/>
              <a:t>your hosts:</a:t>
            </a:r>
            <a:endParaRPr lang="en-CA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88382" y="3140968"/>
            <a:ext cx="1944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Steve</a:t>
            </a:r>
            <a:br>
              <a:rPr lang="en-CA" sz="3600" b="1" dirty="0" smtClean="0"/>
            </a:br>
            <a:r>
              <a:rPr lang="en-CA" sz="3600" b="1" dirty="0" err="1" smtClean="0"/>
              <a:t>Wolfman</a:t>
            </a:r>
            <a:endParaRPr lang="en-C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1889" y="1916832"/>
            <a:ext cx="1062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Will</a:t>
            </a:r>
            <a:br>
              <a:rPr lang="en-CA" sz="3600" b="1" dirty="0" smtClean="0"/>
            </a:br>
            <a:r>
              <a:rPr lang="en-CA" sz="3600" b="1" dirty="0" smtClean="0"/>
              <a:t>Byrd</a:t>
            </a:r>
            <a:endParaRPr lang="en-CA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5" t="1" r="28160" b="2530"/>
          <a:stretch/>
        </p:blipFill>
        <p:spPr>
          <a:xfrm>
            <a:off x="4716016" y="2695647"/>
            <a:ext cx="1332557" cy="1650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1" t="-1" r="28155" b="11049"/>
          <a:stretch/>
        </p:blipFill>
        <p:spPr>
          <a:xfrm>
            <a:off x="6552852" y="1484784"/>
            <a:ext cx="1359441" cy="16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0" y="585926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FF7C80"/>
                </a:solidFill>
              </a:rPr>
              <a:t>The Zoo is your lunchtime CS Education interview show, </a:t>
            </a:r>
          </a:p>
          <a:p>
            <a:pPr algn="ctr"/>
            <a:r>
              <a:rPr lang="en-CA" sz="2800" dirty="0" smtClean="0">
                <a:solidFill>
                  <a:srgbClr val="FF7C80"/>
                </a:solidFill>
              </a:rPr>
              <a:t>now supported by the SIGCSE Special Projects Grant Program!</a:t>
            </a:r>
            <a:endParaRPr lang="en-CA" sz="2800" dirty="0">
              <a:solidFill>
                <a:srgbClr val="FF7C8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38" y="2492896"/>
            <a:ext cx="3818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webyrd.net/zoo.html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107700" y="4509120"/>
            <a:ext cx="90359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Watch Jeff Forbes explain why “rapid feedback</a:t>
            </a:r>
            <a:br>
              <a:rPr lang="en-CA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en-CA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is better than good feedback,” and much more!</a:t>
            </a:r>
            <a:endParaRPr lang="en-US" sz="3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94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Wolfman</dc:creator>
  <cp:lastModifiedBy>Steve</cp:lastModifiedBy>
  <cp:revision>10</cp:revision>
  <dcterms:created xsi:type="dcterms:W3CDTF">2014-06-18T21:27:50Z</dcterms:created>
  <dcterms:modified xsi:type="dcterms:W3CDTF">2015-02-27T02:05:21Z</dcterms:modified>
</cp:coreProperties>
</file>