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9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9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8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9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5499-27CA-4CCA-8873-0470886D41A0}" type="datetimeFigureOut">
              <a:rPr lang="en-CA" smtClean="0"/>
              <a:t>2015-03-05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5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-171400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251793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115" y="3650248"/>
            <a:ext cx="78524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 b="1" dirty="0" smtClean="0"/>
              <a:t>SIGCSE 2015 “Creature Features”</a:t>
            </a:r>
          </a:p>
          <a:p>
            <a:pPr algn="ctr"/>
            <a:r>
              <a:rPr lang="en-CA" sz="4400" b="1" dirty="0" smtClean="0"/>
              <a:t>One Minute Interviews </a:t>
            </a:r>
            <a:br>
              <a:rPr lang="en-CA" sz="4400" b="1" dirty="0" smtClean="0"/>
            </a:br>
            <a:r>
              <a:rPr lang="en-CA" sz="4400" b="1" dirty="0" smtClean="0"/>
              <a:t>with a cross-section of SIGCSE</a:t>
            </a:r>
            <a:endParaRPr lang="en-CA" sz="4400" b="1" dirty="0"/>
          </a:p>
        </p:txBody>
      </p:sp>
      <p:sp>
        <p:nvSpPr>
          <p:cNvPr id="8" name="Rectangle 7"/>
          <p:cNvSpPr/>
          <p:nvPr/>
        </p:nvSpPr>
        <p:spPr>
          <a:xfrm>
            <a:off x="537238" y="2492896"/>
            <a:ext cx="381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webyrd.net/zoo.html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929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138" y="1692097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914" y="2115290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5926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7C80"/>
                </a:solidFill>
              </a:rPr>
              <a:t>The Zoo is your lunchtime CS Education interview show, </a:t>
            </a:r>
          </a:p>
          <a:p>
            <a:pPr algn="ctr"/>
            <a:r>
              <a:rPr lang="en-CA" sz="2800" dirty="0" smtClean="0">
                <a:solidFill>
                  <a:srgbClr val="FF7C80"/>
                </a:solidFill>
              </a:rPr>
              <a:t>now supported by the SIGCSE Special Projects Grant Program!</a:t>
            </a:r>
            <a:endParaRPr lang="en-CA" sz="2800" dirty="0">
              <a:solidFill>
                <a:srgbClr val="FF7C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3234" y="1412776"/>
            <a:ext cx="6775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/>
              <a:t>head to </a:t>
            </a:r>
            <a:r>
              <a:rPr lang="en-CA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webyrd.net/zoo.html</a:t>
            </a:r>
            <a:r>
              <a:rPr lang="en-CA" sz="3200" b="1" dirty="0" smtClean="0"/>
              <a:t> for more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1357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Wolfman</dc:creator>
  <cp:lastModifiedBy>Steve</cp:lastModifiedBy>
  <cp:revision>12</cp:revision>
  <dcterms:created xsi:type="dcterms:W3CDTF">2014-06-18T21:27:50Z</dcterms:created>
  <dcterms:modified xsi:type="dcterms:W3CDTF">2015-03-05T18:54:00Z</dcterms:modified>
</cp:coreProperties>
</file>