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7E36-454B-4FE0-A4AF-1C9200C7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392DC-E459-4087-93A9-183EF6E1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87389-7C8C-4A11-985E-8DAA3DB0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722C-1DDA-4535-AD25-CFCCD978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3384-6495-474C-ABD4-063838FE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4AAF-5C6B-499B-A962-DD0B1D54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99C12-554C-4823-95AA-D4CB13D2A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230A9-CB9B-4383-87DB-6D0A7B3B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4A9B5-FE19-4784-A273-3C54901F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E0288-DB8B-4D34-87C7-86115381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F59EB-2220-4271-A3EE-409B378E4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DEE1C-24BA-4823-BFCA-9DAE14646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68002-9F9A-4ED6-AA23-F3BF8815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E7029-CC62-49F7-A7AA-D8E50B13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6F8A-ED3B-4CCE-8D6F-61FBC66F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77EA-CD6E-4736-964C-7A6B008D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FAFE-7F69-4256-A9A8-3030E2BC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A005-76A5-4F6E-8521-A3710D8F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BD67-C20C-4D0E-8D4C-1FF6A1A7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6ABD-6107-4833-852C-E254CEB4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E880-7997-45F2-BD65-32AE3906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E9FF5-88BE-476B-AFE5-C6A4C50D6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26E4-2D84-4BB0-83DA-4BDD1C8C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0EE1-1F3C-4682-B1CD-B4BC3898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DE894-A969-45D4-BB6E-77DAA625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A415-4A3F-4CDB-B63A-E6A6E9A9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CA72-55F6-4456-AB41-F36B73D14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BAE7B-9FA8-42ED-AA49-517E61698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80EDC-6B6D-43A5-8AF6-908E05FD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A29BA-0EB1-488D-A452-F154B5B9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EF3A2-1DAA-43AA-829F-36CCCD53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5472-AEE5-42F2-A556-5DF636A3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043B4-6B60-4565-9C01-B46D0480C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CA52C-564B-48C0-BFCB-D4E5F10B2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04F52-E607-46B0-8924-78F6AE522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D090B-6C6A-498D-8612-3B554F661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E4FD4-A2B3-44E0-B10A-EACDCEBD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10D3C-A681-4715-9921-C752F7C2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DD140-5990-44CB-9DE4-0E259708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7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74D9-70D6-41BE-AA15-64307907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79CB1-3686-4D9E-9A1D-861835A8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51683-7345-4CBD-A7C2-8A039ABD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7A960-E2EF-43DB-A0AE-083FB260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AA3BC-4D9F-47B2-83FE-1057B703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9211F-EBCD-4A83-96CB-608EA34D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47566-F2EC-4587-828D-98959334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1D4C-5E1D-4139-A9AE-9EE1668D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5AD5-5327-4D41-A547-9A64C988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26A9E-A427-431D-BC2A-BF71382D5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35182-B216-4303-A368-BF667AE2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56B6F-62BA-40A6-AC08-1275D3E5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5A70-ACDF-4EED-8609-2EE26F76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4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CCF3-E84E-40BA-82F8-FB9BBF22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E85DC-5EEE-4279-9E85-08997BD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99A5F-431C-40A3-AF35-C1EE47635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258F0-1C64-4A15-B854-655DA435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2E86F-63F7-474E-B4F6-1046A311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82788-C9B6-48E2-A9B2-130CE0E7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8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C4F00-B0F5-4F13-823D-2E9F2B49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B3309-D60A-4235-899F-0AB331C3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55EC-F8EE-4548-BB54-4BF75B4D8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C6684-28DF-4D02-A810-94E311C7692D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15F5-1956-4600-841F-AEF68D6B8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4F95D-6A7C-4709-A8FE-497A9B479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89CC01-3FFB-4CA7-8C7A-D8E874E69DB0}"/>
              </a:ext>
            </a:extLst>
          </p:cNvPr>
          <p:cNvSpPr/>
          <p:nvPr/>
        </p:nvSpPr>
        <p:spPr>
          <a:xfrm>
            <a:off x="1795141" y="1110744"/>
            <a:ext cx="8841070" cy="4465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48429-2BC5-4FBD-AE1C-D7F22FC788E9}"/>
              </a:ext>
            </a:extLst>
          </p:cNvPr>
          <p:cNvSpPr/>
          <p:nvPr/>
        </p:nvSpPr>
        <p:spPr>
          <a:xfrm>
            <a:off x="2423441" y="3012470"/>
            <a:ext cx="1531479" cy="330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D73B8-4E4E-4EAA-A6D4-726479562CC2}"/>
              </a:ext>
            </a:extLst>
          </p:cNvPr>
          <p:cNvSpPr/>
          <p:nvPr/>
        </p:nvSpPr>
        <p:spPr>
          <a:xfrm>
            <a:off x="5330260" y="3012470"/>
            <a:ext cx="1531479" cy="330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98D28B-6414-4868-B1A0-3682E2CEEA6C}"/>
              </a:ext>
            </a:extLst>
          </p:cNvPr>
          <p:cNvSpPr/>
          <p:nvPr/>
        </p:nvSpPr>
        <p:spPr>
          <a:xfrm>
            <a:off x="8075330" y="3012470"/>
            <a:ext cx="1693229" cy="330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</a:t>
            </a:r>
            <a:r>
              <a:rPr lang="en-US" dirty="0" err="1">
                <a:solidFill>
                  <a:schemeClr val="tx1"/>
                </a:solidFill>
              </a:rPr>
              <a:t>Usrtype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FCEF2-57E1-4594-A479-CCC5CCFB1BDE}"/>
              </a:ext>
            </a:extLst>
          </p:cNvPr>
          <p:cNvSpPr txBox="1"/>
          <p:nvPr/>
        </p:nvSpPr>
        <p:spPr>
          <a:xfrm>
            <a:off x="4858100" y="1413673"/>
            <a:ext cx="2715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Admin Screen</a:t>
            </a:r>
          </a:p>
        </p:txBody>
      </p:sp>
    </p:spTree>
    <p:extLst>
      <p:ext uri="{BB962C8B-B14F-4D97-AF65-F5344CB8AC3E}">
        <p14:creationId xmlns:p14="http://schemas.microsoft.com/office/powerpoint/2010/main" val="416975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7C00B-7487-47B1-B801-B3C3776F3D9F}"/>
              </a:ext>
            </a:extLst>
          </p:cNvPr>
          <p:cNvSpPr/>
          <p:nvPr/>
        </p:nvSpPr>
        <p:spPr>
          <a:xfrm>
            <a:off x="1795141" y="1110744"/>
            <a:ext cx="8841070" cy="4465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5D0752-8386-4CB3-A025-FE0C25C8780D}"/>
              </a:ext>
            </a:extLst>
          </p:cNvPr>
          <p:cNvSpPr/>
          <p:nvPr/>
        </p:nvSpPr>
        <p:spPr>
          <a:xfrm>
            <a:off x="2423441" y="3012470"/>
            <a:ext cx="1531479" cy="330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A8BDC-0735-4312-A88F-98A7F0E2A46F}"/>
              </a:ext>
            </a:extLst>
          </p:cNvPr>
          <p:cNvSpPr/>
          <p:nvPr/>
        </p:nvSpPr>
        <p:spPr>
          <a:xfrm>
            <a:off x="5330260" y="3012470"/>
            <a:ext cx="1531479" cy="330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Product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A9441-14CD-405E-AF89-5A3F33BB1730}"/>
              </a:ext>
            </a:extLst>
          </p:cNvPr>
          <p:cNvSpPr/>
          <p:nvPr/>
        </p:nvSpPr>
        <p:spPr>
          <a:xfrm>
            <a:off x="8075330" y="3012470"/>
            <a:ext cx="1693229" cy="330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F30D2-6C13-4CE1-A493-F7E1F25E48E4}"/>
              </a:ext>
            </a:extLst>
          </p:cNvPr>
          <p:cNvSpPr txBox="1"/>
          <p:nvPr/>
        </p:nvSpPr>
        <p:spPr>
          <a:xfrm>
            <a:off x="4858100" y="1413673"/>
            <a:ext cx="305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Manager Screen</a:t>
            </a:r>
          </a:p>
        </p:txBody>
      </p:sp>
    </p:spTree>
    <p:extLst>
      <p:ext uri="{BB962C8B-B14F-4D97-AF65-F5344CB8AC3E}">
        <p14:creationId xmlns:p14="http://schemas.microsoft.com/office/powerpoint/2010/main" val="92753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B61BAF-4B07-4954-9834-5661E26A26C7}"/>
              </a:ext>
            </a:extLst>
          </p:cNvPr>
          <p:cNvSpPr/>
          <p:nvPr/>
        </p:nvSpPr>
        <p:spPr>
          <a:xfrm>
            <a:off x="1795141" y="1110744"/>
            <a:ext cx="8841070" cy="4465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2201E1-F873-42D2-9745-266729D51913}"/>
              </a:ext>
            </a:extLst>
          </p:cNvPr>
          <p:cNvSpPr/>
          <p:nvPr/>
        </p:nvSpPr>
        <p:spPr>
          <a:xfrm>
            <a:off x="2423441" y="3012470"/>
            <a:ext cx="1531479" cy="330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DF86-D642-420F-A4D3-44C04B6DA33C}"/>
              </a:ext>
            </a:extLst>
          </p:cNvPr>
          <p:cNvSpPr/>
          <p:nvPr/>
        </p:nvSpPr>
        <p:spPr>
          <a:xfrm>
            <a:off x="5330260" y="3012470"/>
            <a:ext cx="1531479" cy="330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22F3D-75AB-410A-9C2D-F7690D23FFB9}"/>
              </a:ext>
            </a:extLst>
          </p:cNvPr>
          <p:cNvSpPr/>
          <p:nvPr/>
        </p:nvSpPr>
        <p:spPr>
          <a:xfrm>
            <a:off x="8075330" y="3012470"/>
            <a:ext cx="1693229" cy="330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Purchase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CD9DE-2AE3-4E0E-B33B-9DC81324F946}"/>
              </a:ext>
            </a:extLst>
          </p:cNvPr>
          <p:cNvSpPr txBox="1"/>
          <p:nvPr/>
        </p:nvSpPr>
        <p:spPr>
          <a:xfrm>
            <a:off x="4858100" y="1413673"/>
            <a:ext cx="2715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Cashier Screen</a:t>
            </a:r>
          </a:p>
        </p:txBody>
      </p:sp>
    </p:spTree>
    <p:extLst>
      <p:ext uri="{BB962C8B-B14F-4D97-AF65-F5344CB8AC3E}">
        <p14:creationId xmlns:p14="http://schemas.microsoft.com/office/powerpoint/2010/main" val="154429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C80114-13D5-4784-9D95-56B326F9D21F}"/>
              </a:ext>
            </a:extLst>
          </p:cNvPr>
          <p:cNvSpPr/>
          <p:nvPr/>
        </p:nvSpPr>
        <p:spPr>
          <a:xfrm>
            <a:off x="1789531" y="1088304"/>
            <a:ext cx="8841070" cy="4465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EF930-C692-4566-AB6D-56F33F64D955}"/>
              </a:ext>
            </a:extLst>
          </p:cNvPr>
          <p:cNvSpPr/>
          <p:nvPr/>
        </p:nvSpPr>
        <p:spPr>
          <a:xfrm>
            <a:off x="2417831" y="2990030"/>
            <a:ext cx="1531479" cy="330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42367-7EA4-43F5-B274-0200B464A88E}"/>
              </a:ext>
            </a:extLst>
          </p:cNvPr>
          <p:cNvSpPr/>
          <p:nvPr/>
        </p:nvSpPr>
        <p:spPr>
          <a:xfrm>
            <a:off x="4334985" y="2990024"/>
            <a:ext cx="1531479" cy="330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Purchase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EE291-97AA-447B-BADF-901F25ACBCA9}"/>
              </a:ext>
            </a:extLst>
          </p:cNvPr>
          <p:cNvSpPr/>
          <p:nvPr/>
        </p:nvSpPr>
        <p:spPr>
          <a:xfrm>
            <a:off x="6313848" y="2984418"/>
            <a:ext cx="1693229" cy="330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31783-B76D-4EF0-873B-C19578753A70}"/>
              </a:ext>
            </a:extLst>
          </p:cNvPr>
          <p:cNvSpPr txBox="1"/>
          <p:nvPr/>
        </p:nvSpPr>
        <p:spPr>
          <a:xfrm>
            <a:off x="4672976" y="1402452"/>
            <a:ext cx="307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Customer Screen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6FEDD8-C20F-4316-B544-3588F8D75809}"/>
              </a:ext>
            </a:extLst>
          </p:cNvPr>
          <p:cNvSpPr/>
          <p:nvPr/>
        </p:nvSpPr>
        <p:spPr>
          <a:xfrm>
            <a:off x="8392752" y="2990030"/>
            <a:ext cx="1693229" cy="330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48189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092617-FCB5-474B-A33E-F34282102E64}"/>
              </a:ext>
            </a:extLst>
          </p:cNvPr>
          <p:cNvSpPr/>
          <p:nvPr/>
        </p:nvSpPr>
        <p:spPr>
          <a:xfrm>
            <a:off x="4011019" y="4330779"/>
            <a:ext cx="3472476" cy="158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5E1C7-F474-44F6-BF95-A40DC6EE7617}"/>
              </a:ext>
            </a:extLst>
          </p:cNvPr>
          <p:cNvSpPr/>
          <p:nvPr/>
        </p:nvSpPr>
        <p:spPr>
          <a:xfrm>
            <a:off x="4011019" y="730213"/>
            <a:ext cx="3472476" cy="158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F563B7-FB0F-48F6-9D6D-359BEEFA40C2}"/>
              </a:ext>
            </a:extLst>
          </p:cNvPr>
          <p:cNvCxnSpPr/>
          <p:nvPr/>
        </p:nvCxnSpPr>
        <p:spPr>
          <a:xfrm>
            <a:off x="4330778" y="2317791"/>
            <a:ext cx="0" cy="181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75C039-81A9-420C-B3A2-23A9C88AFD57}"/>
              </a:ext>
            </a:extLst>
          </p:cNvPr>
          <p:cNvCxnSpPr>
            <a:cxnSpLocks/>
          </p:cNvCxnSpPr>
          <p:nvPr/>
        </p:nvCxnSpPr>
        <p:spPr>
          <a:xfrm flipV="1">
            <a:off x="7068368" y="2545454"/>
            <a:ext cx="0" cy="176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1D2B6F-AE55-4AF0-9C04-AB7E25BFB86B}"/>
              </a:ext>
            </a:extLst>
          </p:cNvPr>
          <p:cNvSpPr txBox="1"/>
          <p:nvPr/>
        </p:nvSpPr>
        <p:spPr>
          <a:xfrm>
            <a:off x="3433207" y="2703931"/>
            <a:ext cx="104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88A1F-16CE-4618-BC8F-E2CA09FAFE5C}"/>
              </a:ext>
            </a:extLst>
          </p:cNvPr>
          <p:cNvSpPr txBox="1"/>
          <p:nvPr/>
        </p:nvSpPr>
        <p:spPr>
          <a:xfrm>
            <a:off x="7018815" y="2770287"/>
            <a:ext cx="104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9" name="Arrow: Circular 18">
            <a:extLst>
              <a:ext uri="{FF2B5EF4-FFF2-40B4-BE49-F238E27FC236}">
                <a16:creationId xmlns:a16="http://schemas.microsoft.com/office/drawing/2014/main" id="{99D3405F-CBCF-48B1-9775-1663F338978F}"/>
              </a:ext>
            </a:extLst>
          </p:cNvPr>
          <p:cNvSpPr/>
          <p:nvPr/>
        </p:nvSpPr>
        <p:spPr>
          <a:xfrm>
            <a:off x="5351769" y="3999799"/>
            <a:ext cx="476824" cy="661959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42BD2-CA6B-4276-AF26-1D1043707076}"/>
              </a:ext>
            </a:extLst>
          </p:cNvPr>
          <p:cNvSpPr txBox="1"/>
          <p:nvPr/>
        </p:nvSpPr>
        <p:spPr>
          <a:xfrm>
            <a:off x="4830521" y="3678609"/>
            <a:ext cx="16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request</a:t>
            </a:r>
          </a:p>
        </p:txBody>
      </p:sp>
    </p:spTree>
    <p:extLst>
      <p:ext uri="{BB962C8B-B14F-4D97-AF65-F5344CB8AC3E}">
        <p14:creationId xmlns:p14="http://schemas.microsoft.com/office/powerpoint/2010/main" val="185224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99360F-99BB-476A-974C-6BE871E03C4E}"/>
              </a:ext>
            </a:extLst>
          </p:cNvPr>
          <p:cNvSpPr/>
          <p:nvPr/>
        </p:nvSpPr>
        <p:spPr>
          <a:xfrm>
            <a:off x="577811" y="3575308"/>
            <a:ext cx="3472476" cy="158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80B51-643B-4E6A-91B3-57EB458611F7}"/>
              </a:ext>
            </a:extLst>
          </p:cNvPr>
          <p:cNvSpPr/>
          <p:nvPr/>
        </p:nvSpPr>
        <p:spPr>
          <a:xfrm>
            <a:off x="690008" y="145854"/>
            <a:ext cx="3472476" cy="158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8A3709-E91C-41D4-9428-C1DDFE17291F}"/>
              </a:ext>
            </a:extLst>
          </p:cNvPr>
          <p:cNvCxnSpPr/>
          <p:nvPr/>
        </p:nvCxnSpPr>
        <p:spPr>
          <a:xfrm>
            <a:off x="1009767" y="1733432"/>
            <a:ext cx="0" cy="181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1584FF-628E-43D1-AEDF-7286A571CC9E}"/>
              </a:ext>
            </a:extLst>
          </p:cNvPr>
          <p:cNvCxnSpPr>
            <a:cxnSpLocks/>
          </p:cNvCxnSpPr>
          <p:nvPr/>
        </p:nvCxnSpPr>
        <p:spPr>
          <a:xfrm flipV="1">
            <a:off x="3747357" y="1961095"/>
            <a:ext cx="0" cy="176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D2D821-B357-4E3C-BC77-EDCDF281918D}"/>
              </a:ext>
            </a:extLst>
          </p:cNvPr>
          <p:cNvSpPr txBox="1"/>
          <p:nvPr/>
        </p:nvSpPr>
        <p:spPr>
          <a:xfrm>
            <a:off x="112196" y="2119572"/>
            <a:ext cx="104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316F3-10DA-4CC0-98B2-8E00AC6CA0D7}"/>
              </a:ext>
            </a:extLst>
          </p:cNvPr>
          <p:cNvSpPr txBox="1"/>
          <p:nvPr/>
        </p:nvSpPr>
        <p:spPr>
          <a:xfrm>
            <a:off x="3697804" y="2185928"/>
            <a:ext cx="104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45EBE-5189-4D2F-82E6-39E900C03869}"/>
              </a:ext>
            </a:extLst>
          </p:cNvPr>
          <p:cNvSpPr/>
          <p:nvPr/>
        </p:nvSpPr>
        <p:spPr>
          <a:xfrm>
            <a:off x="7051540" y="3646823"/>
            <a:ext cx="1256599" cy="263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C14FD0-75FE-45DC-A403-6D9F5DF21C40}"/>
              </a:ext>
            </a:extLst>
          </p:cNvPr>
          <p:cNvCxnSpPr>
            <a:cxnSpLocks/>
          </p:cNvCxnSpPr>
          <p:nvPr/>
        </p:nvCxnSpPr>
        <p:spPr>
          <a:xfrm>
            <a:off x="3977360" y="3786626"/>
            <a:ext cx="293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134E26-009E-4412-9392-E6AEE236228D}"/>
              </a:ext>
            </a:extLst>
          </p:cNvPr>
          <p:cNvSpPr txBox="1"/>
          <p:nvPr/>
        </p:nvSpPr>
        <p:spPr>
          <a:xfrm>
            <a:off x="4947858" y="3358854"/>
            <a:ext cx="104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sql</a:t>
            </a:r>
            <a:r>
              <a:rPr lang="en-US" dirty="0"/>
              <a:t> query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30949C-F3B5-422B-821A-87EA74CFF20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128824" y="4963496"/>
            <a:ext cx="2922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A63186-6555-4785-9F74-7844ED3DB56A}"/>
              </a:ext>
            </a:extLst>
          </p:cNvPr>
          <p:cNvSpPr txBox="1"/>
          <p:nvPr/>
        </p:nvSpPr>
        <p:spPr>
          <a:xfrm>
            <a:off x="4937574" y="4554680"/>
            <a:ext cx="104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54755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Holden Wells</dc:creator>
  <cp:lastModifiedBy>Holden Wells</cp:lastModifiedBy>
  <cp:revision>7</cp:revision>
  <dcterms:created xsi:type="dcterms:W3CDTF">2019-11-20T23:20:34Z</dcterms:created>
  <dcterms:modified xsi:type="dcterms:W3CDTF">2019-12-14T02:43:53Z</dcterms:modified>
</cp:coreProperties>
</file>