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1.png" ContentType="image/png"/>
  <Override PartName="/ppt/media/image2.png" ContentType="image/png"/>
  <Override PartName="/ppt/media/image3.wmf" ContentType="image/x-wmf"/>
  <Override PartName="/ppt/media/image4.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43891200" cy="329184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194560" y="1313280"/>
            <a:ext cx="39501720" cy="5496840"/>
          </a:xfrm>
          <a:prstGeom prst="rect">
            <a:avLst/>
          </a:prstGeom>
        </p:spPr>
        <p:txBody>
          <a:bodyPr lIns="0" rIns="0" tIns="0" bIns="0" anchor="ctr"/>
          <a:p>
            <a:endParaRPr b="0" lang="en-US" sz="726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2194560" y="7702560"/>
            <a:ext cx="39501720" cy="9106920"/>
          </a:xfrm>
          <a:prstGeom prst="rect">
            <a:avLst/>
          </a:prstGeom>
        </p:spPr>
        <p:txBody>
          <a:bodyPr lIns="0" rIns="0" tIns="0" bIns="0"/>
          <a:p>
            <a:endParaRPr b="0" lang="en-US" sz="13439"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2194560" y="17674920"/>
            <a:ext cx="39501720" cy="9106920"/>
          </a:xfrm>
          <a:prstGeom prst="rect">
            <a:avLst/>
          </a:prstGeom>
        </p:spPr>
        <p:txBody>
          <a:bodyPr lIns="0" rIns="0" tIns="0" bIns="0"/>
          <a:p>
            <a:endParaRPr b="0" lang="en-US" sz="13439"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194560" y="1313280"/>
            <a:ext cx="39501720" cy="5496840"/>
          </a:xfrm>
          <a:prstGeom prst="rect">
            <a:avLst/>
          </a:prstGeom>
        </p:spPr>
        <p:txBody>
          <a:bodyPr lIns="0" rIns="0" tIns="0" bIns="0" anchor="ctr"/>
          <a:p>
            <a:endParaRPr b="0" lang="en-US" sz="726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2194560" y="7702560"/>
            <a:ext cx="19276560" cy="9106920"/>
          </a:xfrm>
          <a:prstGeom prst="rect">
            <a:avLst/>
          </a:prstGeom>
        </p:spPr>
        <p:txBody>
          <a:bodyPr lIns="0" rIns="0" tIns="0" bIns="0"/>
          <a:p>
            <a:endParaRPr b="0" lang="en-US" sz="13439"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22435200" y="7702560"/>
            <a:ext cx="19276560" cy="9106920"/>
          </a:xfrm>
          <a:prstGeom prst="rect">
            <a:avLst/>
          </a:prstGeom>
        </p:spPr>
        <p:txBody>
          <a:bodyPr lIns="0" rIns="0" tIns="0" bIns="0"/>
          <a:p>
            <a:endParaRPr b="0" lang="en-US" sz="13439"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22435200" y="17674920"/>
            <a:ext cx="19276560" cy="9106920"/>
          </a:xfrm>
          <a:prstGeom prst="rect">
            <a:avLst/>
          </a:prstGeom>
        </p:spPr>
        <p:txBody>
          <a:bodyPr lIns="0" rIns="0" tIns="0" bIns="0"/>
          <a:p>
            <a:endParaRPr b="0" lang="en-US" sz="13439"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2194560" y="17674920"/>
            <a:ext cx="19276560" cy="9106920"/>
          </a:xfrm>
          <a:prstGeom prst="rect">
            <a:avLst/>
          </a:prstGeom>
        </p:spPr>
        <p:txBody>
          <a:bodyPr lIns="0" rIns="0" tIns="0" bIns="0"/>
          <a:p>
            <a:endParaRPr b="0" lang="en-US" sz="13439"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194560" y="1313280"/>
            <a:ext cx="39501720" cy="5496840"/>
          </a:xfrm>
          <a:prstGeom prst="rect">
            <a:avLst/>
          </a:prstGeom>
        </p:spPr>
        <p:txBody>
          <a:bodyPr lIns="0" rIns="0" tIns="0" bIns="0" anchor="ctr"/>
          <a:p>
            <a:endParaRPr b="0" lang="en-US" sz="726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2194560" y="7702560"/>
            <a:ext cx="39501720" cy="19092240"/>
          </a:xfrm>
          <a:prstGeom prst="rect">
            <a:avLst/>
          </a:prstGeom>
        </p:spPr>
        <p:txBody>
          <a:bodyPr lIns="0" rIns="0" tIns="0" bIns="0"/>
          <a:p>
            <a:endParaRPr b="0" lang="en-US" sz="13439"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2194560" y="7702560"/>
            <a:ext cx="39501720" cy="19092240"/>
          </a:xfrm>
          <a:prstGeom prst="rect">
            <a:avLst/>
          </a:prstGeom>
        </p:spPr>
        <p:txBody>
          <a:bodyPr lIns="0" rIns="0" tIns="0" bIns="0"/>
          <a:p>
            <a:endParaRPr b="0" lang="en-US" sz="13439"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9980280" y="7702560"/>
            <a:ext cx="23929920" cy="19092240"/>
          </a:xfrm>
          <a:prstGeom prst="rect">
            <a:avLst/>
          </a:prstGeom>
          <a:ln>
            <a:noFill/>
          </a:ln>
        </p:spPr>
      </p:pic>
      <p:pic>
        <p:nvPicPr>
          <p:cNvPr id="38" name="" descr=""/>
          <p:cNvPicPr/>
          <p:nvPr/>
        </p:nvPicPr>
        <p:blipFill>
          <a:blip r:embed="rId3"/>
          <a:stretch/>
        </p:blipFill>
        <p:spPr>
          <a:xfrm>
            <a:off x="9980280" y="7702560"/>
            <a:ext cx="23929920" cy="190922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194560" y="1313280"/>
            <a:ext cx="39501720" cy="5496840"/>
          </a:xfrm>
          <a:prstGeom prst="rect">
            <a:avLst/>
          </a:prstGeom>
        </p:spPr>
        <p:txBody>
          <a:bodyPr lIns="0" rIns="0" tIns="0" bIns="0" anchor="ctr"/>
          <a:p>
            <a:endParaRPr b="0" lang="en-US" sz="726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2194560" y="7702560"/>
            <a:ext cx="39501720" cy="19092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194560" y="1313280"/>
            <a:ext cx="39501720" cy="5496840"/>
          </a:xfrm>
          <a:prstGeom prst="rect">
            <a:avLst/>
          </a:prstGeom>
        </p:spPr>
        <p:txBody>
          <a:bodyPr lIns="0" rIns="0" tIns="0" bIns="0" anchor="ctr"/>
          <a:p>
            <a:endParaRPr b="0" lang="en-US" sz="726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2194560" y="7702560"/>
            <a:ext cx="39501720" cy="19092240"/>
          </a:xfrm>
          <a:prstGeom prst="rect">
            <a:avLst/>
          </a:prstGeom>
        </p:spPr>
        <p:txBody>
          <a:bodyPr lIns="0" rIns="0" tIns="0" bIns="0"/>
          <a:p>
            <a:endParaRPr b="0" lang="en-US" sz="13439"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194560" y="1313280"/>
            <a:ext cx="39501720" cy="5496840"/>
          </a:xfrm>
          <a:prstGeom prst="rect">
            <a:avLst/>
          </a:prstGeom>
        </p:spPr>
        <p:txBody>
          <a:bodyPr lIns="0" rIns="0" tIns="0" bIns="0" anchor="ctr"/>
          <a:p>
            <a:endParaRPr b="0" lang="en-US" sz="726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2194560" y="7702560"/>
            <a:ext cx="19276560" cy="19092240"/>
          </a:xfrm>
          <a:prstGeom prst="rect">
            <a:avLst/>
          </a:prstGeom>
        </p:spPr>
        <p:txBody>
          <a:bodyPr lIns="0" rIns="0" tIns="0" bIns="0"/>
          <a:p>
            <a:endParaRPr b="0" lang="en-US" sz="13439"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22435200" y="7702560"/>
            <a:ext cx="19276560" cy="19092240"/>
          </a:xfrm>
          <a:prstGeom prst="rect">
            <a:avLst/>
          </a:prstGeom>
        </p:spPr>
        <p:txBody>
          <a:bodyPr lIns="0" rIns="0" tIns="0" bIns="0"/>
          <a:p>
            <a:endParaRPr b="0" lang="en-US" sz="13439"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194560" y="1313280"/>
            <a:ext cx="39501720" cy="5496840"/>
          </a:xfrm>
          <a:prstGeom prst="rect">
            <a:avLst/>
          </a:prstGeom>
        </p:spPr>
        <p:txBody>
          <a:bodyPr lIns="0" rIns="0" tIns="0" bIns="0" anchor="ctr"/>
          <a:p>
            <a:endParaRPr b="0" lang="en-US" sz="726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194560" y="1313280"/>
            <a:ext cx="39501720" cy="25481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194560" y="1313280"/>
            <a:ext cx="39501720" cy="5496840"/>
          </a:xfrm>
          <a:prstGeom prst="rect">
            <a:avLst/>
          </a:prstGeom>
        </p:spPr>
        <p:txBody>
          <a:bodyPr lIns="0" rIns="0" tIns="0" bIns="0" anchor="ctr"/>
          <a:p>
            <a:endParaRPr b="0" lang="en-US" sz="726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2194560" y="7702560"/>
            <a:ext cx="19276560" cy="9106920"/>
          </a:xfrm>
          <a:prstGeom prst="rect">
            <a:avLst/>
          </a:prstGeom>
        </p:spPr>
        <p:txBody>
          <a:bodyPr lIns="0" rIns="0" tIns="0" bIns="0"/>
          <a:p>
            <a:endParaRPr b="0" lang="en-US" sz="13439"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2194560" y="17674920"/>
            <a:ext cx="19276560" cy="9106920"/>
          </a:xfrm>
          <a:prstGeom prst="rect">
            <a:avLst/>
          </a:prstGeom>
        </p:spPr>
        <p:txBody>
          <a:bodyPr lIns="0" rIns="0" tIns="0" bIns="0"/>
          <a:p>
            <a:endParaRPr b="0" lang="en-US" sz="13439"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22435200" y="7702560"/>
            <a:ext cx="19276560" cy="19092240"/>
          </a:xfrm>
          <a:prstGeom prst="rect">
            <a:avLst/>
          </a:prstGeom>
        </p:spPr>
        <p:txBody>
          <a:bodyPr lIns="0" rIns="0" tIns="0" bIns="0"/>
          <a:p>
            <a:endParaRPr b="0" lang="en-US" sz="13439"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194560" y="1313280"/>
            <a:ext cx="39501720" cy="5496840"/>
          </a:xfrm>
          <a:prstGeom prst="rect">
            <a:avLst/>
          </a:prstGeom>
        </p:spPr>
        <p:txBody>
          <a:bodyPr lIns="0" rIns="0" tIns="0" bIns="0" anchor="ctr"/>
          <a:p>
            <a:endParaRPr b="0" lang="en-US" sz="726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2194560" y="7702560"/>
            <a:ext cx="19276560" cy="19092240"/>
          </a:xfrm>
          <a:prstGeom prst="rect">
            <a:avLst/>
          </a:prstGeom>
        </p:spPr>
        <p:txBody>
          <a:bodyPr lIns="0" rIns="0" tIns="0" bIns="0"/>
          <a:p>
            <a:endParaRPr b="0" lang="en-US" sz="13439"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22435200" y="7702560"/>
            <a:ext cx="19276560" cy="9106920"/>
          </a:xfrm>
          <a:prstGeom prst="rect">
            <a:avLst/>
          </a:prstGeom>
        </p:spPr>
        <p:txBody>
          <a:bodyPr lIns="0" rIns="0" tIns="0" bIns="0"/>
          <a:p>
            <a:endParaRPr b="0" lang="en-US" sz="13439"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22435200" y="17674920"/>
            <a:ext cx="19276560" cy="9106920"/>
          </a:xfrm>
          <a:prstGeom prst="rect">
            <a:avLst/>
          </a:prstGeom>
        </p:spPr>
        <p:txBody>
          <a:bodyPr lIns="0" rIns="0" tIns="0" bIns="0"/>
          <a:p>
            <a:endParaRPr b="0" lang="en-US" sz="13439"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194560" y="1313280"/>
            <a:ext cx="39501720" cy="5496840"/>
          </a:xfrm>
          <a:prstGeom prst="rect">
            <a:avLst/>
          </a:prstGeom>
        </p:spPr>
        <p:txBody>
          <a:bodyPr lIns="0" rIns="0" tIns="0" bIns="0" anchor="ctr"/>
          <a:p>
            <a:endParaRPr b="0" lang="en-US" sz="726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2194560" y="7702560"/>
            <a:ext cx="19276560" cy="9106920"/>
          </a:xfrm>
          <a:prstGeom prst="rect">
            <a:avLst/>
          </a:prstGeom>
        </p:spPr>
        <p:txBody>
          <a:bodyPr lIns="0" rIns="0" tIns="0" bIns="0"/>
          <a:p>
            <a:endParaRPr b="0" lang="en-US" sz="13439"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22435200" y="7702560"/>
            <a:ext cx="19276560" cy="9106920"/>
          </a:xfrm>
          <a:prstGeom prst="rect">
            <a:avLst/>
          </a:prstGeom>
        </p:spPr>
        <p:txBody>
          <a:bodyPr lIns="0" rIns="0" tIns="0" bIns="0"/>
          <a:p>
            <a:endParaRPr b="0" lang="en-US" sz="13439"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2194560" y="17674920"/>
            <a:ext cx="39501720" cy="9106920"/>
          </a:xfrm>
          <a:prstGeom prst="rect">
            <a:avLst/>
          </a:prstGeom>
        </p:spPr>
        <p:txBody>
          <a:bodyPr lIns="0" rIns="0" tIns="0" bIns="0"/>
          <a:p>
            <a:endParaRPr b="0" lang="en-US" sz="13439"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3017520" y="30510360"/>
            <a:ext cx="9875160" cy="1752120"/>
          </a:xfrm>
          <a:prstGeom prst="rect">
            <a:avLst/>
          </a:prstGeom>
        </p:spPr>
        <p:txBody>
          <a:bodyPr anchor="ctr"/>
          <a:p>
            <a:pPr>
              <a:lnSpc>
                <a:spcPct val="100000"/>
              </a:lnSpc>
            </a:pPr>
            <a:r>
              <a:rPr b="0" lang="en-US" sz="5760" spc="-1" strike="noStrike">
                <a:solidFill>
                  <a:srgbClr val="8b8b8b"/>
                </a:solidFill>
                <a:uFill>
                  <a:solidFill>
                    <a:srgbClr val="ffffff"/>
                  </a:solidFill>
                </a:uFill>
                <a:latin typeface="Calibri"/>
              </a:rPr>
              <a:t>11/10/18</a:t>
            </a:r>
            <a:endParaRPr b="0" lang="en-US" sz="1400" spc="-1" strike="noStrike">
              <a:solidFill>
                <a:srgbClr val="000000"/>
              </a:solidFill>
              <a:uFill>
                <a:solidFill>
                  <a:srgbClr val="ffffff"/>
                </a:solidFill>
              </a:uFill>
              <a:latin typeface="Times New Roman"/>
            </a:endParaRPr>
          </a:p>
        </p:txBody>
      </p:sp>
      <p:sp>
        <p:nvSpPr>
          <p:cNvPr id="1" name="PlaceHolder 2"/>
          <p:cNvSpPr>
            <a:spLocks noGrp="1"/>
          </p:cNvSpPr>
          <p:nvPr>
            <p:ph type="ftr"/>
          </p:nvPr>
        </p:nvSpPr>
        <p:spPr>
          <a:xfrm>
            <a:off x="14538960" y="30510360"/>
            <a:ext cx="14812920" cy="175212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2" name="PlaceHolder 3"/>
          <p:cNvSpPr>
            <a:spLocks noGrp="1"/>
          </p:cNvSpPr>
          <p:nvPr>
            <p:ph type="sldNum"/>
          </p:nvPr>
        </p:nvSpPr>
        <p:spPr>
          <a:xfrm>
            <a:off x="30998160" y="30510360"/>
            <a:ext cx="9875160" cy="1752120"/>
          </a:xfrm>
          <a:prstGeom prst="rect">
            <a:avLst/>
          </a:prstGeom>
        </p:spPr>
        <p:txBody>
          <a:bodyPr anchor="ctr"/>
          <a:p>
            <a:pPr algn="r">
              <a:lnSpc>
                <a:spcPct val="100000"/>
              </a:lnSpc>
            </a:pPr>
            <a:fld id="{B5C408E7-D3C1-4A35-981A-1087AA4B6C9A}" type="slidenum">
              <a:rPr b="0" lang="en-US" sz="576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title"/>
          </p:nvPr>
        </p:nvSpPr>
        <p:spPr>
          <a:xfrm>
            <a:off x="2194560" y="1313280"/>
            <a:ext cx="39501720" cy="5496840"/>
          </a:xfrm>
          <a:prstGeom prst="rect">
            <a:avLst/>
          </a:prstGeom>
        </p:spPr>
        <p:txBody>
          <a:bodyPr lIns="0" rIns="0" tIns="0" bIns="0" anchor="ctr"/>
          <a:p>
            <a:r>
              <a:rPr b="0" lang="en-US" sz="7260" spc="-1" strike="noStrike">
                <a:solidFill>
                  <a:srgbClr val="000000"/>
                </a:solidFill>
                <a:uFill>
                  <a:solidFill>
                    <a:srgbClr val="ffffff"/>
                  </a:solidFill>
                </a:uFill>
                <a:latin typeface="Calibri"/>
              </a:rPr>
              <a:t>Click to edit the title text format</a:t>
            </a:r>
            <a:endParaRPr b="0" lang="en-US" sz="7260" spc="-1" strike="noStrike">
              <a:solidFill>
                <a:srgbClr val="000000"/>
              </a:solidFill>
              <a:uFill>
                <a:solidFill>
                  <a:srgbClr val="ffffff"/>
                </a:solidFill>
              </a:uFill>
              <a:latin typeface="Calibri"/>
            </a:endParaRPr>
          </a:p>
        </p:txBody>
      </p:sp>
      <p:sp>
        <p:nvSpPr>
          <p:cNvPr id="4" name="PlaceHolder 5"/>
          <p:cNvSpPr>
            <a:spLocks noGrp="1"/>
          </p:cNvSpPr>
          <p:nvPr>
            <p:ph type="body"/>
          </p:nvPr>
        </p:nvSpPr>
        <p:spPr>
          <a:xfrm>
            <a:off x="2194560" y="7702560"/>
            <a:ext cx="39501720" cy="19092240"/>
          </a:xfrm>
          <a:prstGeom prst="rect">
            <a:avLst/>
          </a:prstGeom>
        </p:spPr>
        <p:txBody>
          <a:bodyPr lIns="0" rIns="0" tIns="0" bIns="0"/>
          <a:p>
            <a:pPr marL="432000" indent="-324000">
              <a:buClr>
                <a:srgbClr val="000000"/>
              </a:buClr>
              <a:buSzPct val="45000"/>
              <a:buFont typeface="Wingdings" charset="2"/>
              <a:buChar char=""/>
            </a:pPr>
            <a:r>
              <a:rPr b="0" lang="en-US" sz="13439" spc="-1" strike="noStrike">
                <a:solidFill>
                  <a:srgbClr val="000000"/>
                </a:solidFill>
                <a:uFill>
                  <a:solidFill>
                    <a:srgbClr val="ffffff"/>
                  </a:solidFill>
                </a:uFill>
                <a:latin typeface="Calibri"/>
              </a:rPr>
              <a:t>Click to edit the outline text format</a:t>
            </a:r>
            <a:endParaRPr b="0" lang="en-US" sz="13439"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9600" spc="-1" strike="noStrike">
                <a:solidFill>
                  <a:srgbClr val="000000"/>
                </a:solidFill>
                <a:uFill>
                  <a:solidFill>
                    <a:srgbClr val="ffffff"/>
                  </a:solidFill>
                </a:uFill>
                <a:latin typeface="Calibri"/>
              </a:rPr>
              <a:t>Second Outline Level</a:t>
            </a:r>
            <a:endParaRPr b="0" lang="en-US" sz="96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8640" spc="-1" strike="noStrike">
                <a:solidFill>
                  <a:srgbClr val="000000"/>
                </a:solidFill>
                <a:uFill>
                  <a:solidFill>
                    <a:srgbClr val="ffffff"/>
                  </a:solidFill>
                </a:uFill>
                <a:latin typeface="Calibri"/>
              </a:rPr>
              <a:t>Third Outline Level</a:t>
            </a:r>
            <a:endParaRPr b="0" lang="en-US" sz="864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8640" spc="-1" strike="noStrike">
                <a:solidFill>
                  <a:srgbClr val="000000"/>
                </a:solidFill>
                <a:uFill>
                  <a:solidFill>
                    <a:srgbClr val="ffffff"/>
                  </a:solidFill>
                </a:uFill>
                <a:latin typeface="Calibri"/>
              </a:rPr>
              <a:t>Fourth Outline Level</a:t>
            </a:r>
            <a:endParaRPr b="0" lang="en-US" sz="864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slideLayout" Target="../slideLayouts/slideLayout1.xml"/>
</Relationships>
</file>

<file path=ppt/slides/slide1.xml><?xml version="1.0" encoding="UTF-8" standalone="yes"?>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p:cSld><p:spTree><p:nvGrpSpPr>        <p:cNvPr id="1" name=""/>        <p:cNvGrpSpPr/>        <p:nvPr/>      </p:nvGrpSpPr>      <p:grpSpPr>        <a:xfrm>          <a:off x="0" y="0"/>          <a:ext cx="0" cy="0"/>          <a:chOff x="0" y="0"/>          <a:chExt cx="0" cy="0"/>        </a:xfrm>      </p:grpSpPr><p:sp><p:nvSpPr><p:cNvPr id="39" name="CustomShape 1"></p:cNvPr><p:cNvSpPr/><p:nvPr/></p:nvSpPr><p:spPr><a:xfrm><a:off x="6233040" y="1845000"/><a:ext cx="35829000" cy="1370160"/></a:xfrm><a:prstGeom prst="rect"><a:avLst></a:avLst></a:prstGeom><a:noFill/><a:ln><a:noFill/></a:ln></p:spPr><p:style><a:lnRef idx="0"/><a:fillRef idx="0"/><a:effectRef idx="0"/><a:fontRef idx="minor"/></p:style><p:txBody><a:bodyPr lIns="90000" rIns="90000" tIns="45000" bIns="45000"></a:bodyPr><a:p><a:pPr algn="just"><a:lnSpc><a:spcPct val="100000"/></a:lnSpc></a:pPr><a:r><a:rPr b="1" lang="en-US" sz="8400" spc="-1" strike="noStrike"><a:solidFill><a:srgbClr val="000000"/></a:solidFill><a:uFill><a:solidFill><a:srgbClr val="ffffff"/></a:solidFill></a:uFill><a:latin typeface="Times New Roman"/></a:rPr><a:t>Goal-conditioned Reinforcement Learning without Goal Rewards</a:t></a:r><a:endParaRPr b="0" lang="en-US" sz="1800" spc="-1" strike="noStrike"><a:solidFill><a:srgbClr val="000000"/></a:solidFill><a:uFill><a:solidFill><a:srgbClr val="ffffff"/></a:solidFill></a:uFill><a:latin typeface="Arial"/></a:endParaRPr></a:p></p:txBody></p:sp><p:sp><p:nvSpPr><p:cNvPr id="40" name="CustomShape 2"></p:cNvPr><p:cNvSpPr/><p:nvPr/></p:nvSpPr><p:spPr><a:xfrm><a:off x="6233040" y="4646520"/><a:ext cx="35829000" cy="1753920"/></a:xfrm><a:prstGeom prst="rect"><a:avLst></a:avLst></a:prstGeom><a:noFill/><a:ln><a:noFill/></a:ln></p:spPr><p:style><a:lnRef idx="0"/><a:fillRef idx="0"/><a:effectRef idx="0"/><a:fontRef idx="minor"/></p:style><p:txBody><a:bodyPr lIns="90000" rIns="90000" tIns="45000" bIns="45000"></a:bodyPr><a:p><a:pPr><a:lnSpc><a:spcPct val="100000"/></a:lnSpc></a:pPr><a:r><a:rPr b="0" lang="en-US" sz="4800" spc="-1" strike="noStrike"><a:solidFill><a:srgbClr val="000000"/></a:solidFill><a:uFill><a:solidFill><a:srgbClr val="ffffff"/></a:solidFill></a:uFill><a:latin typeface="Arial"/></a:rPr><a:t>Vikas Dhiman</a:t></a:r><a:r><a:rPr b="0" lang="en-US" sz="4800" spc="-1" strike="noStrike" baseline="30000"><a:solidFill><a:srgbClr val="000000"/></a:solidFill><a:uFill><a:solidFill><a:srgbClr val="ffffff"/></a:solidFill></a:uFill><a:latin typeface="Arial"/></a:rPr><a:t>1</a:t></a:r><a:r><a:rPr b="0" lang="en-US" sz="4800" spc="-1" strike="noStrike"><a:solidFill><a:srgbClr val="000000"/></a:solidFill><a:uFill><a:solidFill><a:srgbClr val="ffffff"/></a:solidFill></a:uFill><a:latin typeface="Arial"/></a:rPr><a:t>, </a:t></a:r><a:r><a:rPr b="0" lang="en-US" sz="4800" spc="-1" strike="noStrike"><a:solidFill><a:srgbClr val="000000"/></a:solidFill><a:uFill><a:solidFill><a:srgbClr val="ffffff"/></a:solidFill></a:uFill><a:latin typeface="Arial"/></a:rPr><a:t>Shurjo Banerjee</a:t></a:r><a:r><a:rPr b="0" lang="en-US" sz="4800" spc="-1" strike="noStrike" baseline="30000"><a:solidFill><a:srgbClr val="000000"/></a:solidFill><a:uFill><a:solidFill><a:srgbClr val="ffffff"/></a:solidFill></a:uFill><a:latin typeface="Arial"/></a:rPr><a:t>1</a:t></a:r><a:r><a:rPr b="0" lang="en-US" sz="4800" spc="-1" strike="noStrike"><a:solidFill><a:srgbClr val="000000"/></a:solidFill><a:uFill><a:solidFill><a:srgbClr val="ffffff"/></a:solidFill></a:uFill><a:latin typeface="Arial"/></a:rPr><a:t>, </a:t></a:r><a:r><a:rPr b="0" lang="en-US" sz="4800" spc="-1" strike="noStrike"><a:solidFill><a:srgbClr val="000000"/></a:solidFill><a:uFill><a:solidFill><a:srgbClr val="ffffff"/></a:solidFill></a:uFill><a:latin typeface="Arial"/></a:rPr><a:t>Jeffrey M. Siskind</a:t></a:r><a:r><a:rPr b="0" lang="en-US" sz="4800" spc="-1" strike="noStrike" baseline="30000"><a:solidFill><a:srgbClr val="000000"/></a:solidFill><a:uFill><a:solidFill><a:srgbClr val="ffffff"/></a:solidFill></a:uFill><a:latin typeface="Arial"/></a:rPr><a:t>2</a:t></a:r><a:r><a:rPr b="0" lang="en-US" sz="4800" spc="-1" strike="noStrike"><a:solidFill><a:srgbClr val="000000"/></a:solidFill><a:uFill><a:solidFill><a:srgbClr val="ffffff"/></a:solidFill></a:uFill><a:latin typeface="Arial"/></a:rPr><a:t>, Jason J Corso</a:t></a:r><a:r><a:rPr b="0" lang="en-US" sz="4800" spc="-1" strike="noStrike" baseline="33000"><a:solidFill><a:srgbClr val="000000"/></a:solidFill><a:uFill><a:solidFill><a:srgbClr val="ffffff"/></a:solidFill></a:uFill><a:latin typeface="Arial"/></a:rPr><a:t>1</a:t></a:r><a:endParaRPr b="0" lang="en-US" sz="1800" spc="-1" strike="noStrike"><a:solidFill><a:srgbClr val="000000"/></a:solidFill><a:uFill><a:solidFill><a:srgbClr val="ffffff"/></a:solidFill></a:uFill><a:latin typeface="Arial"/></a:endParaRPr></a:p><a:p><a:pPr><a:lnSpc><a:spcPct val="100000"/></a:lnSpc></a:pPr><a:r><a:rPr b="1" lang="en-US" sz="4800" spc="-1" strike="noStrike" baseline="30000"><a:solidFill><a:srgbClr val="000000"/></a:solidFill><a:uFill><a:solidFill><a:srgbClr val="ffffff"/></a:solidFill></a:uFill><a:latin typeface="Arial"/></a:rPr><a:t>1</a:t></a:r><a:r><a:rPr b="0" lang="en-US" sz="4800" spc="-1" strike="noStrike"><a:solidFill><a:srgbClr val="000000"/></a:solidFill><a:uFill><a:solidFill><a:srgbClr val="ffffff"/></a:solidFill></a:uFill><a:latin typeface="Arial"/></a:rPr><a:t>EECS, University of Michigan, Ann Arbor, MI. </a:t></a:r><a:r><a:rPr b="1" lang="en-US" sz="4800" spc="-1" strike="noStrike" baseline="30000"><a:solidFill><a:srgbClr val="000000"/></a:solidFill><a:uFill><a:solidFill><a:srgbClr val="ffffff"/></a:solidFill></a:uFill><a:latin typeface="Arial"/></a:rPr><a:t>2</a:t></a:r><a:r><a:rPr b="0" lang="en-US" sz="4800" spc="-1" strike="noStrike"><a:solidFill><a:srgbClr val="000000"/></a:solidFill><a:uFill><a:solidFill><a:srgbClr val="ffffff"/></a:solidFill></a:uFill><a:latin typeface="Arial"/></a:rPr><a:t>ECE, Purdue University, West Lafayette, IN</a:t></a:r><a:endParaRPr b="0" lang="en-US" sz="1800" spc="-1" strike="noStrike"><a:solidFill><a:srgbClr val="000000"/></a:solidFill><a:uFill><a:solidFill><a:srgbClr val="ffffff"/></a:solidFill></a:uFill><a:latin typeface="Arial"/></a:endParaRPr></a:p></p:txBody></p:sp><p:pic><p:nvPicPr><p:cNvPr id="41" name="Picture 3" descr=""/><p:cNvPicPr/><p:nvPr/></p:nvPicPr><p:blipFill><a:blip r:embed="rId1"></a:blip><a:stretch/></p:blipFill><p:spPr><a:xfrm><a:off x="1828800" y="2259360"/><a:ext cx="4388760" cy="3861720"/></a:xfrm><a:prstGeom prst="rect"><a:avLst/></a:prstGeom><a:ln><a:noFill/></a:ln></p:spPr></p:pic><p:sp><p:nvSpPr><p:cNvPr id="42" name="CustomShape 3"></p:cNvPr><p:cNvSpPr/><p:nvPr/></p:nvSpPr><p:spPr><a:xfrm><a:off x="1828800" y="7319880"/><a:ext cx="12801240" cy="913680"/></a:xfrm><a:prstGeom prst="rect"><a:avLst></a:avLst></a:prstGeom><a:solidFill><a:srgbClr val="00274c"/></a:solidFill><a:ln><a:noFill/></a:ln></p:spPr><p:style><a:lnRef idx="0"/><a:fillRef idx="0"/><a:effectRef idx="0"/><a:fontRef idx="minor"/></p:style><p:txBody><a:bodyPr lIns="90000" rIns="90000" tIns="45000" bIns="45000" anchor="ctr"></a:bodyPr><a:p><a:pPr><a:lnSpc><a:spcPct val="100000"/></a:lnSpc></a:pPr><a:r><a:rPr b="1" lang="en-US" sz="5400" spc="-1" strike="noStrike"><a:solidFill><a:srgbClr val="ffc000"/></a:solidFill><a:uFill><a:solidFill><a:srgbClr val="ffffff"/></a:solidFill></a:uFill><a:latin typeface="Arial"/></a:rPr><a:t>Introduction</a:t></a:r><a:r><a:rPr b="1" lang="en-US" sz="5400" spc="-1" strike="noStrike"><a:solidFill><a:srgbClr val="ffc000"/></a:solidFill><a:uFill><a:solidFill><a:srgbClr val="ffffff"/></a:solidFill></a:uFill><a:latin typeface="Arial"/></a:rPr><a:t>	</a:t></a:r><a:endParaRPr b="0" lang="en-US" sz="1800" spc="-1" strike="noStrike"><a:solidFill><a:srgbClr val="000000"/></a:solidFill><a:uFill><a:solidFill><a:srgbClr val="ffffff"/></a:solidFill></a:uFill><a:latin typeface="Arial"/></a:endParaRPr></a:p></p:txBody></p:sp><p:sp><p:nvSpPr><p:cNvPr id="43" name="CustomShape 4"></p:cNvPr><p:cNvSpPr/><p:nvPr/></p:nvSpPr><p:spPr><a:xfrm><a:off x="1828800" y="8722800"/><a:ext cx="12801240" cy="9351000"/></a:xfrm><a:prstGeom prst="rect"><a:avLst></a:avLst></a:prstGeom><a:noFill/><a:ln><a:noFill/></a:ln></p:spPr><p:style><a:lnRef idx="0"/><a:fillRef idx="0"/><a:effectRef idx="0"/><a:fontRef idx="minor"/></p:style><p:txBody><a:bodyPr lIns="90000" rIns="90000" tIns="45000" bIns="45000"></a:bodyPr><a:p><a:pPr algn="just"><a:lnSpc><a:spcPct val="100000"/></a:lnSpc></a:pP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Goal-conditioned reinforcement learning (GCRL) addresses tasks where the desired goal can change for every trial. State-of-the-art algorithms model these problems such that the reward formulation depends on the goal rewards, to associate goals with high reward.</a:t></a:r><a:endParaRPr b="0" lang="en-US" sz="1800" spc="-1" strike="noStrike"><a:solidFill><a:srgbClr val="000000"/></a:solidFill><a:uFill><a:solidFill><a:srgbClr val="ffffff"/></a:solidFill></a:uFill><a:latin typeface="Arial"/></a:endParaRPr></a:p><a:p><a:pPr algn="just"><a:lnSpc><a:spcPct val="100000"/></a:lnSpc></a:pP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This dependence introduces additional goal reward resampling steps in algorithms like Hindsight Experience Replay (HER) that reuse trials in which the agent fails to reach the goal by recomputing rewards as if reached states were psuedo-desired goals. </a:t></a:r><a:endParaRPr b="0" lang="en-US" sz="1800" spc="-1" strike="noStrike"><a:solidFill><a:srgbClr val="000000"/></a:solidFill><a:uFill><a:solidFill><a:srgbClr val="ffffff"/></a:solidFill></a:uFill><a:latin typeface="Arial"/></a:endParaRPr></a:p><a:p><a:pPr algn="just"><a:lnSpc><a:spcPct val="100000"/></a:lnSpc></a:pP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We propose a reformulation of goal-conditioned value functions for GCRL that yields a similar algorithm, while removing the dependence of reward functions on the goal. Our formulation thus obviates the requirement of reward-resampling that is needed by HER and its extensions.</a:t></a:r><a:endParaRPr b="0" lang="en-US" sz="1800" spc="-1" strike="noStrike"><a:solidFill><a:srgbClr val="000000"/></a:solidFill><a:uFill><a:solidFill><a:srgbClr val="ffffff"/></a:solidFill></a:uFill><a:latin typeface="Arial"/></a:endParaRPr></a:p><a:p><a:pPr algn="just"><a:lnSpc><a:spcPct val="100000"/></a:lnSpc></a:pP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We also extend a closely related algorithm, Floyd-Warshall Reinforcement Learning, from tabular domains to deep neural networks for use as a baseline. Our results are competitive with HER while substantially improving sampling efficiency in terms of reward samples. </a:t></a:r><a:endParaRPr b="0" lang="en-US" sz="1800" spc="-1" strike="noStrike"><a:solidFill><a:srgbClr val="000000"/></a:solidFill><a:uFill><a:solidFill><a:srgbClr val="ffffff"/></a:solidFill></a:uFill><a:latin typeface="Arial"/></a:endParaRPr></a:p><a:p><a:pPr algn="just"><a:lnSpc><a:spcPct val="100000"/></a:lnSpc></a:pPr><a:endParaRPr b="0" lang="en-US" sz="1800" spc="-1" strike="noStrike"><a:solidFill><a:srgbClr val="000000"/></a:solidFill><a:uFill><a:solidFill><a:srgbClr val="ffffff"/></a:solidFill></a:uFill><a:latin typeface="Arial"/></a:endParaRPr></a:p></p:txBody></p:sp><p:sp><p:nvSpPr><p:cNvPr id="44" name="CustomShape 5"></p:cNvPr><p:cNvSpPr/><p:nvPr/></p:nvSpPr><p:spPr><a:xfrm><a:off x="4423680" y="21552120"/><a:ext cx="7277400" cy="700200"/></a:xfrm><a:prstGeom prst="rect"><a:avLst></a:avLst></a:prstGeom><a:noFill/><a:ln><a:noFill/></a:ln></p:spPr><p:style><a:lnRef idx="0"/><a:fillRef idx="0"/><a:effectRef idx="0"/><a:fontRef idx="minor"/></p:style><p:txBody><a:bodyPr lIns="90000" rIns="90000" tIns="45000" bIns="45000"></a:bodyPr><a:p><a:pPr algn="ctr"><a:lnSpc><a:spcPct val="100000"/></a:lnSpc></a:pPr><a:r><a:rPr b="1" lang="en-US" sz="2000" spc="-1" strike="noStrike"><a:solidFill><a:srgbClr val="000000"/></a:solidFill><a:uFill><a:solidFill><a:srgbClr val="ffffff"/></a:solidFill></a:uFill><a:latin typeface="Arial"/></a:rPr><a:t>Figure 1</a:t></a:r><a:r><a:rPr b="0" lang="en-US" sz="2000" spc="-1" strike="noStrike"><a:solidFill><a:srgbClr val="000000"/></a:solidFill><a:uFill><a:solidFill><a:srgbClr val="ffffff"/></a:solidFill></a:uFill><a:latin typeface="Arial"/></a:rPr><a:t>: Text in Arial font size 20. Chart represents a survey on the use of social media for a business. </a:t></a:r><a:endParaRPr b="0" lang="en-US" sz="1800" spc="-1" strike="noStrike"><a:solidFill><a:srgbClr val="000000"/></a:solidFill><a:uFill><a:solidFill><a:srgbClr val="ffffff"/></a:solidFill></a:uFill><a:latin typeface="Arial"/></a:endParaRPr></a:p></p:txBody></p:sp><p:sp><p:nvSpPr><p:cNvPr id="45" name="CustomShape 6"></p:cNvPr><p:cNvSpPr/><p:nvPr/></p:nvSpPr><p:spPr><a:xfrm><a:off x="1828800" y="24597360"/><a:ext cx="12801240" cy="913680"/></a:xfrm><a:prstGeom prst="rect"><a:avLst></a:avLst></a:prstGeom><a:solidFill><a:srgbClr val="00274c"/></a:solidFill><a:ln><a:noFill/></a:ln></p:spPr><p:style><a:lnRef idx="0"/><a:fillRef idx="0"/><a:effectRef idx="0"/><a:fontRef idx="minor"/></p:style><p:txBody><a:bodyPr lIns="90000" rIns="90000" tIns="45000" bIns="45000" anchor="ctr"></a:bodyPr><a:p><a:pPr><a:lnSpc><a:spcPct val="100000"/></a:lnSpc></a:pPr><a:r><a:rPr b="1" lang="en-US" sz="5400" spc="-1" strike="noStrike"><a:solidFill><a:srgbClr val="ffc000"/></a:solidFill><a:uFill><a:solidFill><a:srgbClr val="ffffff"/></a:solidFill></a:uFill><a:latin typeface="Arial"/></a:rPr><a:t>Loss terms</a:t></a:r><a:r><a:rPr b="1" lang="en-US" sz="5400" spc="-1" strike="noStrike"><a:solidFill><a:srgbClr val="ffc000"/></a:solidFill><a:uFill><a:solidFill><a:srgbClr val="ffffff"/></a:solidFill></a:uFill><a:latin typeface="Arial"/></a:rPr><a:t>	</a:t></a:r><a:endParaRPr b="0" lang="en-US" sz="1800" spc="-1" strike="noStrike"><a:solidFill><a:srgbClr val="000000"/></a:solidFill><a:uFill><a:solidFill><a:srgbClr val="ffffff"/></a:solidFill></a:uFill><a:latin typeface="Arial"/></a:endParaRPr></a:p></p:txBody></p:sp><p:sp><p:nvSpPr><p:cNvPr id="46" name="CustomShape 7"></p:cNvPr><p:cNvSpPr/><p:nvPr/></p:nvSpPr><p:spPr><a:xfrm><a:off x="15544800" y="7334640"/><a:ext cx="12801240" cy="913680"/></a:xfrm><a:prstGeom prst="rect"><a:avLst></a:avLst></a:prstGeom><a:solidFill><a:srgbClr val="00274c"/></a:solidFill><a:ln><a:noFill/></a:ln></p:spPr><p:style><a:lnRef idx="0"/><a:fillRef idx="0"/><a:effectRef idx="0"/><a:fontRef idx="minor"/></p:style><p:txBody><a:bodyPr lIns="90000" rIns="90000" tIns="45000" bIns="45000" anchor="ctr"></a:bodyPr><a:p><a:pPr><a:lnSpc><a:spcPct val="100000"/></a:lnSpc></a:pPr><a:r><a:rPr b="1" lang="en-US" sz="5400" spc="-1" strike="noStrike"><a:solidFill><a:srgbClr val="ffc000"/></a:solidFill><a:uFill><a:solidFill><a:srgbClr val="ffffff"/></a:solidFill></a:uFill><a:latin typeface="Arial"/></a:rPr><a:t>Methods</a:t></a:r><a:endParaRPr b="0" lang="en-US" sz="1800" spc="-1" strike="noStrike"><a:solidFill><a:srgbClr val="000000"/></a:solidFill><a:uFill><a:solidFill><a:srgbClr val="ffffff"/></a:solidFill></a:uFill><a:latin typeface="Arial"/></a:endParaRPr></a:p></p:txBody></p:sp><p:sp><p:nvSpPr><p:cNvPr id="47" name="CustomShape 8"></p:cNvPr><p:cNvSpPr/><p:nvPr/></p:nvSpPr><p:spPr><a:xfrm><a:off x="15544800" y="14356800"/><a:ext cx="12801240" cy="913680"/></a:xfrm><a:prstGeom prst="rect"><a:avLst></a:avLst></a:prstGeom><a:solidFill><a:srgbClr val="00274c"/></a:solidFill><a:ln><a:noFill/></a:ln></p:spPr><p:style><a:lnRef idx="0"/><a:fillRef idx="0"/><a:effectRef idx="0"/><a:fontRef idx="minor"/></p:style><p:txBody><a:bodyPr lIns="90000" rIns="90000" tIns="45000" bIns="45000" anchor="ctr"></a:bodyPr><a:p><a:pPr><a:lnSpc><a:spcPct val="100000"/></a:lnSpc></a:pPr><a:r><a:rPr b="1" lang="en-US" sz="5400" spc="-1" strike="noStrike"><a:solidFill><a:srgbClr val="ffc000"/></a:solidFill><a:uFill><a:solidFill><a:srgbClr val="ffffff"/></a:solidFill></a:uFill><a:latin typeface="Arial"/></a:rPr><a:t>Results and Discussion</a:t></a:r><a:endParaRPr b="0" lang="en-US" sz="1800" spc="-1" strike="noStrike"><a:solidFill><a:srgbClr val="000000"/></a:solidFill><a:uFill><a:solidFill><a:srgbClr val="ffffff"/></a:solidFill></a:uFill><a:latin typeface="Arial"/></a:endParaRPr></a:p></p:txBody></p:sp><p:sp><p:nvSpPr><p:cNvPr id="48" name="CustomShape 9"></p:cNvPr><p:cNvSpPr/><p:nvPr/></p:nvSpPr><p:spPr><a:xfrm><a:off x="15636240" y="24140520"/><a:ext cx="12801600" cy="1919880"/></a:xfrm><a:prstGeom prst="rect"><a:avLst></a:avLst></a:prstGeom><a:noFill/><a:ln><a:noFill/></a:ln></p:spPr><p:style><a:lnRef idx="0"/><a:fillRef idx="0"/><a:effectRef idx="0"/><a:fontRef idx="minor"/></p:style><p:txBody><a:bodyPr lIns="90000" rIns="90000" tIns="45000" bIns="45000"></a:bodyPr><a:p><a:pPr algn="ctr"><a:lnSpc><a:spcPct val="100000"/></a:lnSpc></a:pPr><a:r><a:rPr b="1" lang="en-US" sz="2000" spc="-1" strike="noStrike"><a:solidFill><a:srgbClr val="000000"/></a:solidFill><a:uFill><a:solidFill><a:srgbClr val="ffffff"/></a:solidFill></a:uFill><a:latin typeface="Arial"/></a:rPr><a:t>Figure 2</a:t></a:r><a:r><a:rPr b="0" lang="en-US" sz="2000" spc="-1" strike="noStrike"><a:solidFill><a:srgbClr val="000000"/></a:solidFill><a:uFill><a:solidFill><a:srgbClr val="ffffff"/></a:solidFill></a:uFill><a:latin typeface="Arial"/></a:rPr><a:t>: For the Fetch tasks, we compare our method (red) against HER (blue)(Andrychowicz et al., 2016) and FWRL (green) (Kaelbling, 1993) on the distance-from-goal and success rate metrics. Both metrics are plotted against two progress measures: the number of training epochs and the number of reward computations. Except for the Fetch Slide task, we achieve comparable or better. performance across the metrics and progress measures.</a:t></a:r><a:endParaRPr b="0" lang="en-US" sz="1800" spc="-1" strike="noStrike"><a:solidFill><a:srgbClr val="000000"/></a:solidFill><a:uFill><a:solidFill><a:srgbClr val="ffffff"/></a:solidFill></a:uFill><a:latin typeface="Arial"/></a:endParaRPr></a:p><a:p><a:pPr algn="ctr"><a:lnSpc><a:spcPct val="100000"/></a:lnSpc></a:pPr><a:endParaRPr b="0" lang="en-US" sz="1800" spc="-1" strike="noStrike"><a:solidFill><a:srgbClr val="000000"/></a:solidFill><a:uFill><a:solidFill><a:srgbClr val="ffffff"/></a:solidFill></a:uFill><a:latin typeface="Arial"/></a:endParaRPr></a:p></p:txBody></p:sp><p:sp><p:nvSpPr><p:cNvPr id="49" name="CustomShape 10"></p:cNvPr><p:cNvSpPr/><p:nvPr/></p:nvSpPr><p:spPr><a:xfrm><a:off x="29260800" y="16364160"/><a:ext cx="12801240" cy="913680"/></a:xfrm><a:prstGeom prst="rect"><a:avLst></a:avLst></a:prstGeom><a:solidFill><a:srgbClr val="00274c"/></a:solidFill><a:ln><a:noFill/></a:ln></p:spPr><p:style><a:lnRef idx="0"/><a:fillRef idx="0"/><a:effectRef idx="0"/><a:fontRef idx="minor"/></p:style><p:txBody><a:bodyPr lIns="90000" rIns="90000" tIns="45000" bIns="45000" anchor="ctr"></a:bodyPr><a:p><a:pPr><a:lnSpc><a:spcPct val="100000"/></a:lnSpc></a:pPr><a:r><a:rPr b="1" lang="en-US" sz="5400" spc="-1" strike="noStrike"><a:solidFill><a:srgbClr val="ffc000"/></a:solidFill><a:uFill><a:solidFill><a:srgbClr val="ffffff"/></a:solidFill></a:uFill><a:latin typeface="Arial"/></a:rPr><a:t>Conclusions</a:t></a:r><a:endParaRPr b="0" lang="en-US" sz="1800" spc="-1" strike="noStrike"><a:solidFill><a:srgbClr val="000000"/></a:solidFill><a:uFill><a:solidFill><a:srgbClr val="ffffff"/></a:solidFill></a:uFill><a:latin typeface="Arial"/></a:endParaRPr></a:p></p:txBody></p:sp><p:sp><p:nvSpPr><p:cNvPr id="50" name="CustomShape 11"></p:cNvPr><p:cNvSpPr/><p:nvPr/></p:nvSpPr><p:spPr><a:xfrm><a:off x="29260800" y="17826480"/><a:ext cx="12801240" cy="4667760"/></a:xfrm><a:prstGeom prst="rect"><a:avLst></a:avLst></a:prstGeom><a:noFill/><a:ln><a:noFill/></a:ln></p:spPr><p:style><a:lnRef idx="0"/><a:fillRef idx="0"/><a:effectRef idx="0"/><a:fontRef idx="minor"/></p:style><p:txBody><a:bodyPr lIns="90000" rIns="90000" tIns="45000" bIns="45000"></a:bodyPr><a:p><a:pPr algn="just"><a:lnSpc><a:spcPct val="100000"/></a:lnSpc></a:pPr><a:r><a:rPr b="0" lang="en-US" sz="3200" spc="-1" strike="noStrike"><a:solidFill><a:srgbClr val="000000"/></a:solidFill><a:uFill><a:solidFill><a:srgbClr val="ffffff"/></a:solidFill></a:uFill><a:latin typeface="Arial"/></a:rPr><a:t>In this work we pose a reinterpretation of goal-conditioned value functions and show that under this paradigm learning is possible in the absence of goal reward. This is a surprising result that runs counter to intuitions that underlie most reinforcement learning algorithms. In future work, we will augment our method to incorporate the distance-threshold information to make the task easier to learn when the threshold is high. We hope that the experiments and results presented in this paper lead to a broader discussion about the assumptions actually required for learning multi-goal tasks.</a:t></a:r><a:endParaRPr b="0" lang="en-US" sz="1800" spc="-1" strike="noStrike"><a:solidFill><a:srgbClr val="000000"/></a:solidFill><a:uFill><a:solidFill><a:srgbClr val="ffffff"/></a:solidFill></a:uFill><a:latin typeface="Arial"/></a:endParaRPr></a:p></p:txBody></p:sp><p:sp><p:nvSpPr><p:cNvPr id="51" name="CustomShape 12"></p:cNvPr><p:cNvSpPr/><p:nvPr/></p:nvSpPr><p:spPr><a:xfrm><a:off x="29260800" y="26552160"/><a:ext cx="12801240" cy="1054080"/></a:xfrm><a:prstGeom prst="rect"><a:avLst></a:avLst></a:prstGeom><a:noFill/><a:ln><a:noFill/></a:ln></p:spPr><p:style><a:lnRef idx="0"/><a:fillRef idx="0"/><a:effectRef idx="0"/><a:fontRef idx="minor"/></p:style></p:sp><p:sp><p:nvSpPr><p:cNvPr id="52" name="CustomShape 13"></p:cNvPr><p:cNvSpPr/><p:nvPr/></p:nvSpPr><p:spPr><a:xfrm><a:off x="29260800" y="24323760"/><a:ext cx="12801240" cy="913680"/></a:xfrm><a:prstGeom prst="rect"><a:avLst></a:avLst></a:prstGeom><a:solidFill><a:srgbClr val="00274c"/></a:solidFill><a:ln><a:noFill/></a:ln></p:spPr><p:style><a:lnRef idx="0"/><a:fillRef idx="0"/><a:effectRef idx="0"/><a:fontRef idx="minor"/></p:style><p:txBody><a:bodyPr lIns="90000" rIns="90000" tIns="45000" bIns="45000" anchor="ctr"></a:bodyPr><a:p><a:pPr><a:lnSpc><a:spcPct val="100000"/></a:lnSpc></a:pPr><a:r><a:rPr b="1" lang="en-US" sz="5400" spc="-1" strike="noStrike"><a:solidFill><a:srgbClr val="ffc000"/></a:solidFill><a:uFill><a:solidFill><a:srgbClr val="ffffff"/></a:solidFill></a:uFill><a:latin typeface="Arial"/></a:rPr><a:t>References</a:t></a:r><a:endParaRPr b="0" lang="en-US" sz="1800" spc="-1" strike="noStrike"><a:solidFill><a:srgbClr val="000000"/></a:solidFill><a:uFill><a:solidFill><a:srgbClr val="ffffff"/></a:solidFill></a:uFill><a:latin typeface="Arial"/></a:endParaRPr></a:p></p:txBody></p:sp><p:pic><p:nvPicPr><p:cNvPr id="53" name="" descr=""/><p:cNvPicPr/><p:nvPr/></p:nvPicPr><p:blipFill><a:blip r:embed="rId2"></a:blip><a:stretch/></p:blipFill><p:spPr><a:xfrm><a:off x="15636240" y="16093080"/><a:ext cx="12657600" cy="7569000"/></a:xfrm><a:prstGeom prst="rect"><a:avLst/></a:prstGeom><a:ln><a:noFill/></a:ln></p:spPr></p:pic><p:sp><p:nvSpPr><p:cNvPr id="54" name="CustomShape 14"></p:cNvPr><p:cNvSpPr/><p:nvPr/></p:nvSpPr><p:spPr><a:xfrm><a:off x="15636240" y="8901720"/><a:ext cx="12801240" cy="1552680"/></a:xfrm><a:prstGeom prst="rect"><a:avLst></a:avLst></a:prstGeom><a:noFill/><a:ln><a:noFill/></a:ln></p:spPr><p:style><a:lnRef idx="0"/><a:fillRef idx="0"/><a:effectRef idx="0"/><a:fontRef idx="minor"/></p:style><p:txBody><a:bodyPr lIns="90000" rIns="90000" tIns="45000" bIns="45000"></a:bodyPr><a:p><a:pPr marL="617040" indent="-616680" algn="just"><a:lnSpc><a:spcPct val="100000"/></a:lnSpc><a:buClr><a:srgbClr val="000000"/></a:buClr><a:buFont typeface="Calibri Light"/><a:buAutoNum type="arabicPeriod"/></a:pPr><a:r><a:rPr b="0" lang="en-US" sz="3200" spc="-1" strike="noStrike"><a:solidFill><a:srgbClr val="000000"/></a:solidFill><a:uFill><a:solidFill><a:srgbClr val="ffffff"/></a:solidFill></a:uFill><a:latin typeface="Arial"/></a:rPr><a:t>Hindsight Experience Replay (HER)[1]: </a:t></a:r><a:endParaRPr b="0" lang="en-US" sz="1800" spc="-1" strike="noStrike"><a:solidFill><a:srgbClr val="000000"/></a:solidFill><a:uFill><a:solidFill><a:srgbClr val="ffffff"/></a:solidFill></a:uFill><a:latin typeface="Arial"/></a:endParaRPr></a:p><a:p><a:pPr marL="617040" indent="-616680" algn="just"><a:lnSpc><a:spcPct val="100000"/></a:lnSpc><a:buClr><a:srgbClr val="000000"/></a:buClr><a:buFont typeface="Calibri Light"/><a:buAutoNum type="arabicPeriod"/></a:pPr><a:r><a:rPr b="0" lang="en-US" sz="3200" spc="-1" strike="noStrike"><a:solidFill><a:srgbClr val="000000"/></a:solidFill><a:uFill><a:solidFill><a:srgbClr val="ffffff"/></a:solidFill></a:uFill><a:latin typeface="Arial"/></a:rPr><a:t>Path Reward Reinforcement Learning (Ours): </a:t></a:r><a:endParaRPr b="0" lang="en-US" sz="1800" spc="-1" strike="noStrike"><a:solidFill><a:srgbClr val="000000"/></a:solidFill><a:uFill><a:solidFill><a:srgbClr val="ffffff"/></a:solidFill></a:uFill><a:latin typeface="Arial"/></a:endParaRPr></a:p><a:p><a:pPr marL="617040" indent="-616680" algn="just"><a:lnSpc><a:spcPct val="100000"/></a:lnSpc><a:buClr><a:srgbClr val="000000"/></a:buClr><a:buFont typeface="Calibri Light"/><a:buAutoNum type="arabicPeriod"/></a:pPr><a:r><a:rPr b="0" lang="en-US" sz="3200" spc="-1" strike="noStrike"><a:solidFill><a:srgbClr val="000000"/></a:solidFill><a:uFill><a:solidFill><a:srgbClr val="ffffff"/></a:solidFill></a:uFill><a:latin typeface="Arial"/></a:rPr><a:t>Floyd-Warshall RL (FWRL [2]):</a:t></a:r><a:endParaRPr b="0" lang="en-US" sz="1800" spc="-1" strike="noStrike"><a:solidFill><a:srgbClr val="000000"/></a:solidFill><a:uFill><a:solidFill><a:srgbClr val="ffffff"/></a:solidFill></a:uFill><a:latin typeface="Arial"/></a:endParaRPr></a:p></p:txBody></p:sp><mc:AlternateContent><mc:Choice xmlns:a14="http://schemas.microsoft.com/office/drawing/2010/main" Requires="a14"><p:sp><p:nvSpPr><p:cNvPr id="55" name="Formula 15"/><p:cNvSpPr txBox="1"/><p:nvPr/></p:nvSpPr><p:spPr><a:xfrm><a:off x="8891640" y="31147560"/><a:ext cx="719640" cy="359640"/></a:xfrm><a:prstGeom prst="rect"><a:avLst/></a:prstGeom></p:spPr><p:txBody><a:bodyPr></a:bodyPr><a:p><a14:m><m:oMath xmlns:m="http://schemas.openxmlformats.org/officeDocument/2006/math"></m:oMath></a14:m></a:p></p:txBody></p:sp></mc:Choice><mc:Fallback></mc:Fallback></mc:AlternateContent><mc:AlternateContent><mc:Choice xmlns:a14="http://schemas.microsoft.com/office/drawing/2010/main" Requires="a14"><p:sp><p:nvSpPr><p:cNvPr id="56" name="Formula 16"/><p:cNvSpPr txBox="1"/><p:nvPr/></p:nvSpPr><p:spPr><a:xfrm><a:off x="22549680" y="14188680"/><a:ext cx="719640" cy="359640"/></a:xfrm><a:prstGeom prst="rect"><a:avLst/></a:prstGeom></p:spPr><p:txBody><a:bodyPr></a:bodyPr><a:p><a14:m><m:oMath xmlns:m="http://schemas.openxmlformats.org/officeDocument/2006/math"></m:oMath></a14:m></a:p></p:txBody></p:sp></mc:Choice><mc:Fallback></mc:Fallback></mc:AlternateContent><p:sp><p:nvSpPr><p:cNvPr id="57" name="Freeform 17"/><p:cNvSpPr/><p:nvPr/></p:nvSpPr><p:spPr><a:xfrm><a:off x="7993800" y="25999560"/><a:ext cx="222120" cy="259560"/></a:xfrm><a:custGeom><a:avLst/><a:gdLst/><a:ahLst/><a:rect l="0" t="0" r="r" b="b"/><a:pathLst><a:path w="617" h="721"><a:moveTo><a:pt x="148" y="605"/></a:moveTo><a:cubicBezTo><a:pt x="201" y="521"/><a:pt x="218" y="459"/><a:pt x="229" y="406"/></a:cubicBezTo><a:cubicBezTo><a:pt x="266" y="269"/><a:pt x="302" y="151"/><a:pt x="364" y="84"/></a:cubicBezTo><a:cubicBezTo><a:pt x="375" y="70"/><a:pt x="383" y="62"/><a:pt x="414" y="62"/></a:cubicBezTo><a:cubicBezTo><a:pt x="484" y="62"/><a:pt x="484" y="129"/><a:pt x="484" y="143"/></a:cubicBezTo><a:cubicBezTo><a:pt x="484" y="162"/><a:pt x="481" y="174"/><a:pt x="481" y="179"/></a:cubicBezTo><a:cubicBezTo><a:pt x="481" y="188"/><a:pt x="487" y="188"/><a:pt x="487" y="188"/></a:cubicBezTo><a:cubicBezTo><a:pt x="504" y="188"/><a:pt x="529" y="176"/><a:pt x="554" y="157"/></a:cubicBezTo><a:cubicBezTo><a:pt x="571" y="146"/><a:pt x="582" y="134"/><a:pt x="582" y="95"/></a:cubicBezTo><a:cubicBezTo><a:pt x="582" y="39"/><a:pt x="554" y="0"/><a:pt x="498" y="0"/></a:cubicBezTo><a:cubicBezTo><a:pt x="467" y="0"/><a:pt x="381" y="8"/><a:pt x="283" y="106"/></a:cubicBezTo><a:cubicBezTo><a:pt x="204" y="188"/><a:pt x="157" y="364"/><a:pt x="137" y="440"/></a:cubicBezTo><a:cubicBezTo><a:pt x="120" y="507"/><a:pt x="112" y="538"/><a:pt x="84" y="596"/></a:cubicBezTo><a:cubicBezTo><a:pt x="75" y="608"/><a:pt x="50" y="652"/><a:pt x="36" y="664"/></a:cubicBezTo><a:cubicBezTo><a:pt x="11" y="689"/><a:pt x="0" y="708"/><a:pt x="0" y="711"/></a:cubicBezTo><a:cubicBezTo><a:pt x="0" y="714"/><a:pt x="3" y="720"/><a:pt x="8" y="720"/></a:cubicBezTo><a:cubicBezTo><a:pt x="14" y="720"/><a:pt x="33" y="714"/><a:pt x="59" y="697"/></a:cubicBezTo><a:cubicBezTo><a:pt x="75" y="689"/><a:pt x="78" y="686"/><a:pt x="101" y="661"/></a:cubicBezTo><a:cubicBezTo><a:pt x="151" y="664"/><a:pt x="185" y="672"/><a:pt x="246" y="689"/></a:cubicBezTo><a:cubicBezTo><a:pt x="297" y="703"/><a:pt x="347" y="720"/><a:pt x="397" y="720"/></a:cubicBezTo><a:cubicBezTo><a:pt x="479" y="720"/><a:pt x="560" y="658"/><a:pt x="591" y="613"/></a:cubicBezTo><a:cubicBezTo><a:pt x="610" y="588"/><a:pt x="616" y="563"/><a:pt x="616" y="560"/></a:cubicBezTo><a:cubicBezTo><a:pt x="616" y="554"/><a:pt x="610" y="554"/><a:pt x="610" y="554"/></a:cubicBezTo><a:cubicBezTo><a:pt x="593" y="554"/><a:pt x="571" y="563"/><a:pt x="554" y="577"/></a:cubicBezTo><a:cubicBezTo><a:pt x="526" y="594"/><a:pt x="523" y="599"/><a:pt x="518" y="616"/></a:cubicBezTo><a:cubicBezTo><a:pt x="515" y="630"/><a:pt x="507" y="638"/><a:pt x="504" y="644"/></a:cubicBezTo><a:cubicBezTo><a:pt x="495" y="658"/><a:pt x="495" y="658"/><a:pt x="481" y="658"/></a:cubicBezTo><a:cubicBezTo><a:pt x="434" y="658"/><a:pt x="383" y="641"/><a:pt x="319" y="624"/></a:cubicBezTo><a:cubicBezTo><a:pt x="291" y="616"/><a:pt x="235" y="602"/><a:pt x="187" y="602"/></a:cubicBezTo><a:cubicBezTo><a:pt x="173" y="602"/><a:pt x="159" y="602"/><a:pt x="148" y="605"/></a:cubicBezTo></a:path></a:pathLst></a:custGeom><a:solidFill><a:srgbClr val="000000"/></a:solidFill><a:ln w="12600"><a:noFill/></a:ln></p:spPr></p:sp><p:sp><p:nvSpPr><p:cNvPr id="58" name="Freeform 18"/><p:cNvSpPr/><p:nvPr/></p:nvSpPr><p:spPr><a:xfrm><a:off x="8243640" y="26133480"/><a:ext cx="205200" cy="171000"/></a:xfrm><a:custGeom><a:avLst/><a:gdLst/><a:ahLst/><a:rect l="0" t="0" r="r" b="b"/><a:pathLst><a:path w="570" h="475"><a:moveTo><a:pt x="81" y="420"/></a:moveTo><a:cubicBezTo><a:pt x="76" y="443"/><a:pt x="76" y="448"/><a:pt x="20" y="448"/></a:cubicBezTo><a:cubicBezTo><a:pt x="9" y="448"/><a:pt x="0" y="448"/><a:pt x="0" y="465"/></a:cubicBezTo><a:cubicBezTo><a:pt x="0" y="474"/><a:pt x="9" y="474"/><a:pt x="20" y="474"/></a:cubicBezTo><a:lnTo><a:pt x="269" y="474"/></a:lnTo><a:cubicBezTo><a:pt x="423" y="474"/><a:pt x="569" y="334"/><a:pt x="569" y="182"/></a:cubicBezTo><a:cubicBezTo><a:pt x="569" y="79"/><a:pt x="499" y="0"/><a:pt x="387" y="0"/></a:cubicBezTo><a:lnTo><a:pt x="135" y="0"/></a:lnTo><a:cubicBezTo><a:pt x="121" y="0"/><a:pt x="112" y="0"/><a:pt x="112" y="14"/></a:cubicBezTo><a:cubicBezTo><a:pt x="112" y="26"/><a:pt x="121" y="26"/><a:pt x="135" y="26"/></a:cubicBezTo><a:cubicBezTo><a:pt x="146" y="26"/><a:pt x="149" y="26"/><a:pt x="163" y="26"/></a:cubicBezTo><a:cubicBezTo><a:pt x="177" y="28"/><a:pt x="177" y="28"/><a:pt x="177" y="37"/></a:cubicBezTo><a:cubicBezTo><a:pt x="177" y="37"/><a:pt x="177" y="42"/><a:pt x="174" y="51"/></a:cubicBezTo><a:lnTo><a:pt x="81" y="420"/></a:lnTo></a:path><a:path w="365" h="423"><a:moveTo><a:pt x="98" y="22"/></a:moveTo><a:cubicBezTo><a:pt x="104" y="2"/><a:pt x="104" y="0"/><a:pt x="132" y="0"/></a:cubicBezTo><a:lnTo><a:pt x="221" y="0"/></a:lnTo><a:cubicBezTo><a:pt x="300" y="0"/><a:pt x="364" y="39"/><a:pt x="364" y="131"/></a:cubicBezTo><a:cubicBezTo><a:pt x="364" y="148"/><a:pt x="356" y="268"/><a:pt x="289" y="347"/></a:cubicBezTo><a:cubicBezTo><a:pt x="261" y="378"/><a:pt x="202" y="422"/><a:pt x="115" y="422"/></a:cubicBezTo><a:lnTo><a:pt x="23" y="422"/></a:lnTo><a:cubicBezTo><a:pt x="0" y="422"/><a:pt x="0" y="422"/><a:pt x="0" y="417"/></a:cubicBezTo><a:cubicBezTo><a:pt x="0" y="414"/><a:pt x="0" y="411"/><a:pt x="3" y="400"/></a:cubicBezTo><a:lnTo><a:pt x="98" y="22"/></a:lnTo></a:path></a:pathLst></a:custGeom><a:solidFill><a:srgbClr val="000000"/></a:solidFill><a:ln w="12600"><a:noFill/></a:ln></p:spPr></p:sp><p:sp><p:nvSpPr><p:cNvPr id="59" name="Freeform 19"/><p:cNvSpPr/><p:nvPr/></p:nvSpPr><p:spPr><a:xfrm><a:off x="8481600" y="26133480"/><a:ext cx="204840" cy="171000"/></a:xfrm><a:custGeom><a:avLst/><a:gdLst/><a:ahLst/><a:rect l="0" t="0" r="r" b="b"/><a:pathLst><a:path w="569" h="475"><a:moveTo><a:pt x="81" y="420"/></a:moveTo><a:cubicBezTo><a:pt x="76" y="443"/><a:pt x="76" y="448"/><a:pt x="20" y="448"/></a:cubicBezTo><a:cubicBezTo><a:pt x="8" y="448"/><a:pt x="0" y="448"/><a:pt x="0" y="465"/></a:cubicBezTo><a:cubicBezTo><a:pt x="0" y="474"/><a:pt x="8" y="474"/><a:pt x="20" y="474"/></a:cubicBezTo><a:lnTo><a:pt x="269" y="474"/></a:lnTo><a:cubicBezTo><a:pt x="423" y="474"/><a:pt x="568" y="334"/><a:pt x="568" y="182"/></a:cubicBezTo><a:cubicBezTo><a:pt x="568" y="79"/><a:pt x="498" y="0"/><a:pt x="386" y="0"/></a:cubicBezTo><a:lnTo><a:pt x="134" y="0"/></a:lnTo><a:cubicBezTo><a:pt x="120" y="0"/><a:pt x="112" y="0"/><a:pt x="112" y="14"/></a:cubicBezTo><a:cubicBezTo><a:pt x="112" y="26"/><a:pt x="120" y="26"/><a:pt x="134" y="26"/></a:cubicBezTo><a:cubicBezTo><a:pt x="146" y="26"/><a:pt x="148" y="26"/><a:pt x="162" y="26"/></a:cubicBezTo><a:cubicBezTo><a:pt x="176" y="28"/><a:pt x="176" y="28"/><a:pt x="176" y="37"/></a:cubicBezTo><a:cubicBezTo><a:pt x="176" y="37"/><a:pt x="176" y="42"/><a:pt x="174" y="51"/></a:cubicBezTo><a:lnTo><a:pt x="81" y="420"/></a:lnTo></a:path><a:path w="365" h="423"><a:moveTo><a:pt x="98" y="22"/></a:moveTo><a:cubicBezTo><a:pt x="104" y="2"/><a:pt x="104" y="0"/><a:pt x="132" y="0"/></a:cubicBezTo><a:lnTo><a:pt x="221" y="0"/></a:lnTo><a:cubicBezTo><a:pt x="300" y="0"/><a:pt x="364" y="39"/><a:pt x="364" y="131"/></a:cubicBezTo><a:cubicBezTo><a:pt x="364" y="148"/><a:pt x="356" y="268"/><a:pt x="288" y="347"/></a:cubicBezTo><a:cubicBezTo><a:pt x="260" y="378"/><a:pt x="202" y="422"/><a:pt x="115" y="422"/></a:cubicBezTo><a:lnTo><a:pt x="22" y="422"/></a:lnTo><a:cubicBezTo><a:pt x="0" y="422"/><a:pt x="0" y="422"/><a:pt x="0" y="417"/></a:cubicBezTo><a:cubicBezTo><a:pt x="0" y="414"/><a:pt x="0" y="411"/><a:pt x="3" y="400"/></a:cubicBezTo><a:lnTo><a:pt x="98" y="22"/></a:lnTo></a:path></a:pathLst></a:custGeom><a:solidFill><a:srgbClr val="000000"/></a:solidFill><a:ln w="12600"><a:noFill/></a:ln></p:spPr></p:sp><p:sp><p:nvSpPr><p:cNvPr id="60" name="Freeform 20"/><p:cNvSpPr/><p:nvPr/></p:nvSpPr><p:spPr><a:xfrm><a:off x="8720640" y="26133480"/><a:ext cx="190800" cy="171000"/></a:xfrm><a:custGeom><a:avLst/><a:gdLst/><a:ahLst/><a:rect l="0" t="0" r="r" b="b"/><a:pathLst><a:path w="530" h="475"><a:moveTo><a:pt x="187" y="258"/></a:moveTo><a:lnTo><a:pt x="313" y="258"/></a:lnTo><a:cubicBezTo><a:pt x="428" y="258"/><a:pt x="529" y="185"/><a:pt x="529" y="110"/></a:cubicBezTo><a:cubicBezTo><a:pt x="529" y="51"/><a:pt x="470" y="0"/><a:pt x="378" y="0"/></a:cubicBezTo><a:lnTo><a:pt x="134" y="0"/></a:lnTo><a:cubicBezTo><a:pt x="120" y="0"/><a:pt x="112" y="0"/><a:pt x="112" y="14"/></a:cubicBezTo><a:cubicBezTo><a:pt x="112" y="26"/><a:pt x="120" y="26"/><a:pt x="134" y="26"/></a:cubicBezTo><a:cubicBezTo><a:pt x="145" y="26"/><a:pt x="148" y="26"/><a:pt x="162" y="26"/></a:cubicBezTo><a:cubicBezTo><a:pt x="176" y="28"/><a:pt x="176" y="28"/><a:pt x="176" y="37"/></a:cubicBezTo><a:cubicBezTo><a:pt x="176" y="37"/><a:pt x="176" y="42"/><a:pt x="173" y="51"/></a:cubicBezTo><a:lnTo><a:pt x="81" y="418"/></a:lnTo><a:cubicBezTo><a:pt x="75" y="443"/><a:pt x="75" y="448"/><a:pt x="19" y="448"/></a:cubicBezTo><a:cubicBezTo><a:pt x="8" y="448"/><a:pt x="0" y="448"/><a:pt x="0" y="465"/></a:cubicBezTo><a:cubicBezTo><a:pt x="0" y="465"/><a:pt x="0" y="474"/><a:pt x="11" y="474"/></a:cubicBezTo><a:cubicBezTo><a:pt x="30" y="474"/><a:pt x="81" y="471"/><a:pt x="100" y="471"/></a:cubicBezTo><a:cubicBezTo><a:pt x="112" y="471"/><a:pt x="137" y="471"/><a:pt x="148" y="471"/></a:cubicBezTo><a:cubicBezTo><a:pt x="162" y="474"/><a:pt x="179" y="474"/><a:pt x="193" y="474"/></a:cubicBezTo><a:cubicBezTo><a:pt x="196" y="474"/><a:pt x="207" y="474"/><a:pt x="207" y="460"/></a:cubicBezTo><a:cubicBezTo><a:pt x="207" y="448"/><a:pt x="198" y="448"/><a:pt x="184" y="448"/></a:cubicBezTo><a:cubicBezTo><a:pt x="184" y="448"/><a:pt x="170" y="448"/><a:pt x="159" y="448"/></a:cubicBezTo><a:cubicBezTo><a:pt x="142" y="446"/><a:pt x="142" y="443"/><a:pt x="142" y="437"/></a:cubicBezTo><a:cubicBezTo><a:pt x="142" y="437"/><a:pt x="142" y="432"/><a:pt x="145" y="420"/></a:cubicBezTo><a:lnTo><a:pt x="187" y="258"/></a:lnTo></a:path><a:path w="267" h="211"><a:moveTo><a:pt x="48" y="22"/></a:moveTo><a:cubicBezTo><a:pt x="53" y="2"/><a:pt x="53" y="0"/><a:pt x="81" y="0"/></a:cubicBezTo><a:lnTo><a:pt x="162" y="0"/></a:lnTo><a:cubicBezTo><a:pt x="227" y="0"/><a:pt x="266" y="19"/><a:pt x="266" y="67"/></a:cubicBezTo><a:cubicBezTo><a:pt x="266" y="89"/><a:pt x="260" y="145"/><a:pt x="224" y="176"/></a:cubicBezTo><a:cubicBezTo><a:pt x="199" y="198"/><a:pt x="160" y="210"/><a:pt x="109" y="210"/></a:cubicBezTo><a:lnTo><a:pt x="0" y="210"/></a:lnTo><a:lnTo><a:pt x="48" y="22"/></a:lnTo></a:path></a:pathLst></a:custGeom><a:solidFill><a:srgbClr val="000000"/></a:solidFill><a:ln w="12600"><a:noFill/></a:ln></p:spPr></p:sp><p:sp><p:nvSpPr><p:cNvPr id="61" name="Freeform 21"/><p:cNvSpPr/><p:nvPr/></p:nvSpPr><p:spPr><a:xfrm><a:off x="8938080" y="26128440"/><a:ext cx="192960" cy="181080"/></a:xfrm><a:custGeom><a:avLst/><a:gdLst/><a:ahLst/><a:rect l="0" t="0" r="r" b="b"/><a:pathLst><a:path w="536" h="503"><a:moveTo><a:pt x="535" y="9"/></a:moveTo><a:cubicBezTo><a:pt x="535" y="6"/><a:pt x="532" y="0"/><a:pt x="527" y="0"/></a:cubicBezTo><a:cubicBezTo><a:pt x="521" y="0"/><a:pt x="521" y="0"/><a:pt x="516" y="9"/></a:cubicBezTo><a:lnTo><a:pt x="462" y="62"/></a:lnTo><a:cubicBezTo><a:pt x="457" y="54"/><a:pt x="418" y="0"/><a:pt x="334" y="0"/></a:cubicBezTo><a:cubicBezTo><a:pt x="166" y="0"/><a:pt x="0" y="149"/><a:pt x="0" y="306"/></a:cubicBezTo><a:cubicBezTo><a:pt x="0" y="412"/><a:pt x="82" y="502"/><a:pt x="216" y="502"/></a:cubicBezTo><a:cubicBezTo><a:pt x="275" y="502"/><a:pt x="339" y="485"/><a:pt x="376" y="446"/></a:cubicBezTo><a:cubicBezTo><a:pt x="384" y="462"/><a:pt x="401" y="488"/><a:pt x="409" y="488"/></a:cubicBezTo><a:cubicBezTo><a:pt x="418" y="488"/><a:pt x="418" y="485"/><a:pt x="420" y="468"/></a:cubicBezTo><a:lnTo><a:pt x="434" y="415"/></a:lnTo><a:cubicBezTo><a:pt x="437" y="404"/><a:pt x="448" y="362"/><a:pt x="451" y="353"/></a:cubicBezTo><a:cubicBezTo><a:pt x="457" y="322"/><a:pt x="460" y="322"/><a:pt x="499" y="322"/></a:cubicBezTo><a:cubicBezTo><a:pt x="504" y="322"/><a:pt x="516" y="322"/><a:pt x="516" y="306"/></a:cubicBezTo><a:cubicBezTo><a:pt x="516" y="300"/><a:pt x="510" y="297"/><a:pt x="504" y="297"/></a:cubicBezTo><a:cubicBezTo><a:pt x="482" y="297"/><a:pt x="454" y="300"/><a:pt x="429" y="300"/></a:cubicBezTo><a:cubicBezTo><a:pt x="412" y="300"/><a:pt x="390" y="300"/><a:pt x="370" y="297"/></a:cubicBezTo><a:cubicBezTo><a:pt x="353" y="297"/><a:pt x="334" y="297"/><a:pt x="317" y="297"/></a:cubicBezTo><a:cubicBezTo><a:pt x="311" y="297"/><a:pt x="300" y="297"/><a:pt x="300" y="311"/></a:cubicBezTo><a:cubicBezTo><a:pt x="300" y="322"/><a:pt x="308" y="322"/><a:pt x="325" y="322"/></a:cubicBezTo><a:cubicBezTo><a:pt x="339" y="322"/><a:pt x="353" y="322"/><a:pt x="367" y="322"/></a:cubicBezTo><a:cubicBezTo><a:pt x="390" y="325"/><a:pt x="390" y="328"/><a:pt x="390" y="336"/></a:cubicBezTo><a:cubicBezTo><a:pt x="390" y="339"/><a:pt x="390" y="339"/><a:pt x="384" y="359"/></a:cubicBezTo><a:cubicBezTo><a:pt x="378" y="378"/><a:pt x="373" y="409"/><a:pt x="370" y="415"/></a:cubicBezTo><a:cubicBezTo><a:pt x="348" y="457"/><a:pt x="283" y="476"/><a:pt x="230" y="476"/></a:cubicBezTo><a:cubicBezTo><a:pt x="160" y="476"/><a:pt x="70" y="443"/><a:pt x="70" y="325"/></a:cubicBezTo><a:cubicBezTo><a:pt x="70" y="252"/><a:pt x="104" y="160"/><a:pt x="157" y="107"/></a:cubicBezTo><a:cubicBezTo><a:pt x="227" y="37"/><a:pt x="303" y="26"/><a:pt x="339" y="26"/></a:cubicBezTo><a:cubicBezTo><a:pt x="420" y="26"/><a:pt x="468" y="84"/><a:pt x="468" y="160"/></a:cubicBezTo><a:cubicBezTo><a:pt x="468" y="180"/><a:pt x="465" y="185"/><a:pt x="465" y="191"/></a:cubicBezTo><a:cubicBezTo><a:pt x="465" y="199"/><a:pt x="474" y="199"/><a:pt x="479" y="199"/></a:cubicBezTo><a:cubicBezTo><a:pt x="490" y="199"/><a:pt x="490" y="196"/><a:pt x="493" y="182"/></a:cubicBezTo><a:lnTo><a:pt x="535" y="9"/></a:lnTo></a:path></a:pathLst></a:custGeom><a:solidFill><a:srgbClr val="000000"/></a:solidFill><a:ln w="12600"><a:noFill/></a:ln></p:spPr></p:sp><p:sp><p:nvSpPr><p:cNvPr id="62" name="Freeform 22"/><p:cNvSpPr/><p:nvPr/></p:nvSpPr><p:spPr><a:xfrm><a:off x="9196200" y="25983360"/><a:ext cx="84240" cy="355320"/></a:xfrm><a:custGeom><a:avLst/><a:gdLst/><a:ahLst/><a:rect l="0" t="0" r="r" b="b"/><a:pathLst><a:path w="234" h="987"><a:moveTo><a:pt x="233" y="977"/></a:moveTo><a:cubicBezTo><a:pt x="233" y="975"/><a:pt x="233" y="972"/><a:pt x="213" y="955"/></a:cubicBezTo><a:cubicBezTo><a:pt x="90" y="832"/><a:pt x="59" y="644"/><a:pt x="59" y="493"/></a:cubicBezTo><a:cubicBezTo><a:pt x="59" y="322"/><a:pt x="95" y="151"/><a:pt x="219" y="28"/></a:cubicBezTo><a:cubicBezTo><a:pt x="233" y="14"/><a:pt x="233" y="14"/><a:pt x="233" y="11"/></a:cubicBezTo><a:cubicBezTo><a:pt x="233" y="3"/><a:pt x="227" y="0"/><a:pt x="221" y="0"/></a:cubicBezTo><a:cubicBezTo><a:pt x="210" y="0"/><a:pt x="121" y="67"/><a:pt x="62" y="193"/></a:cubicBezTo><a:cubicBezTo><a:pt x="11" y="303"/><a:pt x="0" y="412"/><a:pt x="0" y="493"/></a:cubicBezTo><a:cubicBezTo><a:pt x="0" y="571"/><a:pt x="11" y="689"/><a:pt x="65" y="801"/></a:cubicBezTo><a:cubicBezTo><a:pt x="126" y="924"/><a:pt x="210" y="986"/><a:pt x="221" y="986"/></a:cubicBezTo><a:cubicBezTo><a:pt x="227" y="986"/><a:pt x="233" y="983"/><a:pt x="233" y="977"/></a:cubicBezTo></a:path></a:pathLst></a:custGeom><a:solidFill><a:srgbClr val="000000"/></a:solidFill><a:ln w="12600"><a:noFill/></a:ln></p:spPr></p:sp><p:sp><p:nvSpPr><p:cNvPr id="63" name="Freeform 23"/><p:cNvSpPr/><p:nvPr/></p:nvSpPr><p:spPr><a:xfrm><a:off x="9313200" y="25999560"/><a:ext cx="147600" cy="255240"/></a:xfrm><a:custGeom><a:avLst/><a:gdLst/><a:ahLst/><a:rect l="0" t="0" r="r" b="b"/><a:pathLst><a:path w="410" h="709"><a:moveTo><a:pt x="409" y="202"/></a:moveTo><a:cubicBezTo><a:pt x="409" y="137"/><a:pt x="392" y="0"/><a:pt x="291" y="0"/></a:cubicBezTo><a:cubicBezTo><a:pt x="151" y="0"/><a:pt x="0" y="280"/><a:pt x="0" y="504"/></a:cubicBezTo><a:cubicBezTo><a:pt x="0" y="596"/><a:pt x="28" y="708"/><a:pt x="118" y="708"/></a:cubicBezTo><a:cubicBezTo><a:pt x="258" y="708"/><a:pt x="409" y="423"/><a:pt x="409" y="202"/></a:cubicBezTo></a:path><a:path w="239" h="318"><a:moveTo><a:pt x="0" y="317"/></a:moveTo><a:cubicBezTo><a:pt x="17" y="252"/><a:pt x="37" y="174"/><a:pt x="76" y="104"/></a:cubicBezTo><a:cubicBezTo><a:pt x="101" y="56"/><a:pt x="138" y="0"/><a:pt x="182" y="0"/></a:cubicBezTo><a:cubicBezTo><a:pt x="233" y="0"/><a:pt x="238" y="62"/><a:pt x="238" y="118"/></a:cubicBezTo><a:cubicBezTo><a:pt x="238" y="168"/><a:pt x="230" y="219"/><a:pt x="205" y="317"/></a:cubicBezTo><a:lnTo><a:pt x="0" y="317"/></a:lnTo></a:path><a:path w="239" h="317"><a:moveTo><a:pt x="238" y="0"/></a:moveTo><a:cubicBezTo><a:pt x="227" y="44"/><a:pt x="208" y="128"/><a:pt x="171" y="201"/></a:cubicBezTo><a:cubicBezTo><a:pt x="135" y="268"/><a:pt x="98" y="316"/><a:pt x="54" y="316"/></a:cubicBezTo><a:cubicBezTo><a:pt x="23" y="316"/><a:pt x="0" y="288"/><a:pt x="0" y="196"/></a:cubicBezTo><a:cubicBezTo><a:pt x="0" y="154"/><a:pt x="6" y="98"/><a:pt x="34" y="0"/></a:cubicBezTo><a:lnTo><a:pt x="238" y="0"/></a:lnTo></a:path></a:pathLst></a:custGeom><a:solidFill><a:srgbClr val="000000"/></a:solidFill><a:ln w="12600"><a:noFill/></a:ln></p:spPr></p:sp><p:sp><p:nvSpPr><p:cNvPr id="64" name="Freeform 24"/><p:cNvSpPr/><p:nvPr/></p:nvSpPr><p:spPr><a:xfrm><a:off x="9481680" y="26128440"/><a:ext cx="189720" cy="224280"/></a:xfrm><a:custGeom><a:avLst/><a:gdLst/><a:ahLst/><a:rect l="0" t="0" r="r" b="b"/><a:pathLst><a:path w="527" h="623"><a:moveTo><a:pt x="274" y="530"/></a:moveTo><a:cubicBezTo><a:pt x="274" y="574"/><a:pt x="282" y="622"/><a:pt x="338" y="622"/></a:cubicBezTo><a:cubicBezTo><a:pt x="422" y="622"/><a:pt x="464" y="502"/><a:pt x="464" y="488"/></a:cubicBezTo><a:cubicBezTo><a:pt x="464" y="482"/><a:pt x="459" y="476"/><a:pt x="453" y="476"/></a:cubicBezTo><a:cubicBezTo><a:pt x="448" y="476"/><a:pt x="445" y="482"/><a:pt x="445" y="485"/></a:cubicBezTo><a:cubicBezTo><a:pt x="428" y="535"/><a:pt x="383" y="549"/><a:pt x="358" y="549"/></a:cubicBezTo><a:cubicBezTo><a:pt x="330" y="549"/><a:pt x="316" y="538"/><a:pt x="305" y="482"/></a:cubicBezTo><a:cubicBezTo><a:pt x="428" y="437"/><a:pt x="526" y="314"/><a:pt x="526" y="194"/></a:cubicBezTo><a:cubicBezTo><a:pt x="526" y="84"/><a:pt x="448" y="0"/><a:pt x="324" y="0"/></a:cubicBezTo><a:cubicBezTo><a:pt x="159" y="0"/><a:pt x="0" y="154"/><a:pt x="0" y="311"/></a:cubicBezTo><a:cubicBezTo><a:pt x="0" y="423"/><a:pt x="81" y="502"/><a:pt x="201" y="502"/></a:cubicBezTo><a:cubicBezTo><a:pt x="215" y="502"/><a:pt x="238" y="499"/><a:pt x="274" y="490"/></a:cubicBezTo><a:lnTo><a:pt x="274" y="530"/></a:lnTo></a:path><a:path w="393" h="449"><a:moveTo><a:pt x="87" y="448"/></a:moveTo><a:cubicBezTo><a:pt x="50" y="434"/><a:pt x="0" y="397"/><a:pt x="0" y="305"/></a:cubicBezTo><a:cubicBezTo><a:pt x="0" y="260"/><a:pt x="14" y="168"/><a:pt x="78" y="92"/></a:cubicBezTo><a:cubicBezTo><a:pt x="120" y="36"/><a:pt x="187" y="0"/><a:pt x="252" y="0"/></a:cubicBezTo><a:cubicBezTo><a:pt x="327" y="0"/><a:pt x="392" y="50"/><a:pt x="392" y="151"/></a:cubicBezTo><a:cubicBezTo><a:pt x="392" y="221"/><a:pt x="358" y="369"/><a:pt x="232" y="431"/></a:cubicBezTo><a:cubicBezTo><a:pt x="221" y="389"/><a:pt x="201" y="358"/><a:pt x="162" y="358"/></a:cubicBezTo><a:cubicBezTo><a:pt x="123" y="358"/><a:pt x="84" y="392"/><a:pt x="84" y="428"/></a:cubicBezTo><a:cubicBezTo><a:pt x="84" y="442"/><a:pt x="84" y="442"/><a:pt x="87" y="448"/></a:cubicBezTo></a:path><a:path w="105" h="79"><a:moveTo><a:pt x="104" y="64"/></a:moveTo><a:cubicBezTo><a:pt x="87" y="70"/><a:pt x="62" y="78"/><a:pt x="37" y="78"/></a:cubicBezTo><a:cubicBezTo><a:pt x="26" y="78"/><a:pt x="0" y="78"/><a:pt x="0" y="50"/></a:cubicBezTo><a:cubicBezTo><a:pt x="0" y="25"/><a:pt x="28" y="0"/><a:pt x="59" y="0"/></a:cubicBezTo><a:cubicBezTo><a:pt x="84" y="0"/><a:pt x="101" y="11"/><a:pt x="104" y="64"/></a:cubicBezTo></a:path></a:pathLst></a:custGeom><a:solidFill><a:srgbClr val="000000"/></a:solidFill><a:ln w="12600"><a:noFill/></a:ln></p:spPr></p:sp><p:sp><p:nvSpPr><p:cNvPr id="65" name="Freeform 25"/><p:cNvSpPr/><p:nvPr/></p:nvSpPr><p:spPr><a:xfrm><a:off x="9735480" y="26212320"/><a:ext cx="42840" cy="107280"/></a:xfrm><a:custGeom><a:avLst/><a:gdLst/><a:ahLst/><a:rect l="0" t="0" r="r" b="b"/><a:pathLst><a:path w="119" h="298"><a:moveTo><a:pt x="118" y="103"/></a:moveTo><a:cubicBezTo><a:pt x="118" y="39"/><a:pt x="93" y="0"/><a:pt x="53" y="0"/></a:cubicBezTo><a:cubicBezTo><a:pt x="20" y="0"/><a:pt x="0" y="25"/><a:pt x="0" y="53"/></a:cubicBezTo><a:cubicBezTo><a:pt x="0" y="78"/><a:pt x="20" y="106"/><a:pt x="53" y="106"/></a:cubicBezTo><a:cubicBezTo><a:pt x="65" y="106"/><a:pt x="79" y="101"/><a:pt x="90" y="92"/></a:cubicBezTo><a:cubicBezTo><a:pt x="93" y="89"/><a:pt x="93" y="89"/><a:pt x="95" y="89"/></a:cubicBezTo><a:lnTo><a:pt x="95" y="103"/></a:lnTo><a:cubicBezTo><a:pt x="95" y="179"/><a:pt x="62" y="238"/><a:pt x="28" y="271"/></a:cubicBezTo><a:cubicBezTo><a:pt x="17" y="280"/><a:pt x="17" y="283"/><a:pt x="17" y="285"/></a:cubicBezTo><a:cubicBezTo><a:pt x="17" y="294"/><a:pt x="23" y="297"/><a:pt x="25" y="297"/></a:cubicBezTo><a:cubicBezTo><a:pt x="37" y="297"/><a:pt x="118" y="221"/><a:pt x="118" y="103"/></a:cubicBezTo></a:path></a:pathLst></a:custGeom><a:solidFill><a:srgbClr val="000000"/></a:solidFill><a:ln w="12600"><a:noFill/></a:ln></p:spPr></p:sp><p:sp><p:nvSpPr><p:cNvPr id="66" name="Freeform 26"/><p:cNvSpPr/><p:nvPr/></p:nvSpPr><p:spPr><a:xfrm><a:off x="9876600" y="25999560"/><a:ext cx="147600" cy="255240"/></a:xfrm><a:custGeom><a:avLst/><a:gdLst/><a:ahLst/><a:rect l="0" t="0" r="r" b="b"/><a:pathLst><a:path w="410" h="709"><a:moveTo><a:pt x="409" y="202"/></a:moveTo><a:cubicBezTo><a:pt x="409" y="137"/><a:pt x="392" y="0"/><a:pt x="291" y="0"/></a:cubicBezTo><a:cubicBezTo><a:pt x="154" y="0"/><a:pt x="0" y="280"/><a:pt x="0" y="504"/></a:cubicBezTo><a:cubicBezTo><a:pt x="0" y="596"/><a:pt x="28" y="708"/><a:pt x="118" y="708"/></a:cubicBezTo><a:cubicBezTo><a:pt x="258" y="708"/><a:pt x="409" y="423"/><a:pt x="409" y="202"/></a:cubicBezTo></a:path><a:path w="239" h="318"><a:moveTo><a:pt x="0" y="317"/></a:moveTo><a:cubicBezTo><a:pt x="16" y="252"/><a:pt x="36" y="174"/><a:pt x="75" y="104"/></a:cubicBezTo><a:cubicBezTo><a:pt x="100" y="56"/><a:pt x="137" y="0"/><a:pt x="182" y="0"/></a:cubicBezTo><a:cubicBezTo><a:pt x="232" y="0"/><a:pt x="238" y="62"/><a:pt x="238" y="118"/></a:cubicBezTo><a:cubicBezTo><a:pt x="238" y="168"/><a:pt x="229" y="219"/><a:pt x="207" y="317"/></a:cubicBezTo><a:lnTo><a:pt x="0" y="317"/></a:lnTo></a:path><a:path w="239" h="317"><a:moveTo><a:pt x="238" y="0"/></a:moveTo><a:cubicBezTo><a:pt x="226" y="44"/><a:pt x="207" y="128"/><a:pt x="170" y="201"/></a:cubicBezTo><a:cubicBezTo><a:pt x="134" y="268"/><a:pt x="98" y="316"/><a:pt x="53" y="316"/></a:cubicBezTo><a:cubicBezTo><a:pt x="22" y="316"/><a:pt x="0" y="288"/><a:pt x="0" y="196"/></a:cubicBezTo><a:cubicBezTo><a:pt x="0" y="154"/><a:pt x="8" y="98"/><a:pt x="33" y="0"/></a:cubicBezTo><a:lnTo><a:pt x="238" y="0"/></a:lnTo></a:path></a:pathLst></a:custGeom><a:solidFill><a:srgbClr val="000000"/></a:solidFill><a:ln w="12600"><a:noFill/></a:ln></p:spPr></p:sp><p:sp><p:nvSpPr><p:cNvPr id="67" name="Freeform 27"/><p:cNvSpPr/><p:nvPr/></p:nvSpPr><p:spPr><a:xfrm><a:off x="10038960" y="26196120"/><a:ext cx="149400" cy="111240"/></a:xfrm><a:custGeom><a:avLst/><a:gdLst/><a:ahLst/><a:rect l="0" t="0" r="r" b="b"/><a:pathLst><a:path w="415" h="309"><a:moveTo><a:pt x="185" y="48"/></a:moveTo><a:lnTo><a:pt x="266" y="48"/></a:lnTo><a:cubicBezTo><a:pt x="258" y="90"/><a:pt x="241" y="151"/><a:pt x="241" y="207"/></a:cubicBezTo><a:cubicBezTo><a:pt x="241" y="235"/><a:pt x="244" y="255"/><a:pt x="249" y="269"/></a:cubicBezTo><a:cubicBezTo><a:pt x="260" y="305"/><a:pt x="269" y="308"/><a:pt x="280" y="308"/></a:cubicBezTo><a:cubicBezTo><a:pt x="297" y="308"/><a:pt x="314" y="291"/><a:pt x="314" y="274"/></a:cubicBezTo><a:cubicBezTo><a:pt x="314" y="269"/><a:pt x="311" y="266"/><a:pt x="308" y="260"/></a:cubicBezTo><a:cubicBezTo><a:pt x="294" y="235"/><a:pt x="283" y="196"/><a:pt x="283" y="137"/></a:cubicBezTo><a:cubicBezTo><a:pt x="283" y="123"/><a:pt x="283" y="98"/><a:pt x="291" y="48"/></a:cubicBezTo><a:lnTo><a:pt x="378" y="48"/></a:lnTo><a:cubicBezTo><a:pt x="389" y="48"/><a:pt x="395" y="48"/><a:pt x="403" y="42"/></a:cubicBezTo><a:cubicBezTo><a:pt x="414" y="34"/><a:pt x="414" y="22"/><a:pt x="414" y="20"/></a:cubicBezTo><a:cubicBezTo><a:pt x="414" y="0"/><a:pt x="398" y="0"/><a:pt x="386" y="0"/></a:cubicBezTo><a:lnTo><a:pt x="123" y="0"/></a:lnTo><a:cubicBezTo><a:pt x="95" y="0"/><a:pt x="76" y="6"/><a:pt x="45" y="36"/></a:cubicBezTo><a:cubicBezTo><a:pt x="28" y="50"/><a:pt x="0" y="90"/><a:pt x="0" y="95"/></a:cubicBezTo><a:cubicBezTo><a:pt x="0" y="104"/><a:pt x="8" y="104"/><a:pt x="11" y="104"/></a:cubicBezTo><a:cubicBezTo><a:pt x="20" y="104"/><a:pt x="20" y="101"/><a:pt x="25" y="95"/></a:cubicBezTo><a:cubicBezTo><a:pt x="59" y="48"/><a:pt x="104" y="48"/><a:pt x="118" y="48"/></a:cubicBezTo><a:lnTo><a:pt x="160" y="48"/></a:lnTo><a:cubicBezTo><a:pt x="140" y="123"/><a:pt x="101" y="204"/><a:pt x="81" y="246"/></a:cubicBezTo><a:cubicBezTo><a:pt x="76" y="258"/><a:pt x="70" y="272"/><a:pt x="67" y="274"/></a:cubicBezTo><a:cubicBezTo><a:pt x="67" y="277"/><a:pt x="64" y="280"/><a:pt x="64" y="286"/></a:cubicBezTo><a:cubicBezTo><a:pt x="64" y="297"/><a:pt x="73" y="308"/><a:pt x="90" y="308"/></a:cubicBezTo><a:cubicBezTo><a:pt x="118" y="308"/><a:pt x="126" y="274"/><a:pt x="143" y="213"/></a:cubicBezTo><a:lnTo><a:pt x="185" y="48"/></a:lnTo></a:path></a:pathLst></a:custGeom><a:solidFill><a:srgbClr val="000000"/></a:solidFill><a:ln w="12600"><a:noFill/></a:ln></p:spPr></p:sp><p:sp><p:nvSpPr><p:cNvPr id="68" name="Freeform 28"/><p:cNvSpPr/><p:nvPr/></p:nvSpPr><p:spPr><a:xfrm><a:off x="10240560" y="25983360"/><a:ext cx="83880" cy="355320"/></a:xfrm><a:custGeom><a:avLst/><a:gdLst/><a:ahLst/><a:rect l="0" t="0" r="r" b="b"/><a:pathLst><a:path w="233" h="987"><a:moveTo><a:pt x="232" y="493"/></a:moveTo><a:cubicBezTo><a:pt x="232" y="417"/><a:pt x="221" y="297"/><a:pt x="165" y="185"/></a:cubicBezTo><a:cubicBezTo><a:pt x="106" y="65"/><a:pt x="20" y="0"/><a:pt x="11" y="0"/></a:cubicBezTo><a:cubicBezTo><a:pt x="3" y="0"/><a:pt x="0" y="3"/><a:pt x="0" y="11"/></a:cubicBezTo><a:cubicBezTo><a:pt x="0" y="14"/><a:pt x="0" y="14"/><a:pt x="20" y="34"/></a:cubicBezTo><a:cubicBezTo><a:pt x="118" y="132"/><a:pt x="174" y="289"/><a:pt x="174" y="493"/></a:cubicBezTo><a:cubicBezTo><a:pt x="174" y="664"/><a:pt x="137" y="837"/><a:pt x="14" y="961"/></a:cubicBezTo><a:cubicBezTo><a:pt x="0" y="972"/><a:pt x="0" y="975"/><a:pt x="0" y="977"/></a:cubicBezTo><a:cubicBezTo><a:pt x="0" y="983"/><a:pt x="3" y="986"/><a:pt x="11" y="986"/></a:cubicBezTo><a:cubicBezTo><a:pt x="20" y="986"/><a:pt x="109" y="919"/><a:pt x="168" y="795"/></a:cubicBezTo><a:cubicBezTo><a:pt x="218" y="686"/><a:pt x="232" y="577"/><a:pt x="232" y="493"/></a:cubicBezTo></a:path></a:pathLst></a:custGeom><a:solidFill><a:srgbClr val="000000"/></a:solidFill><a:ln w="12600"><a:noFill/></a:ln></p:spPr></p:sp><p:sp><p:nvSpPr><p:cNvPr id="69" name="Freeform 29"/><p:cNvSpPr/><p:nvPr/></p:nvSpPr><p:spPr><a:xfrm><a:off x="10475280" y="26119440"/><a:ext cx="237240" cy="84240"/></a:xfrm><a:custGeom><a:avLst/><a:gdLst/><a:ahLst/><a:rect l="0" t="0" r="r" b="b"/><a:pathLst><a:path w="659" h="40"><a:moveTo><a:pt x="625" y="39"/></a:moveTo><a:cubicBezTo><a:pt x="639" y="39"/><a:pt x="658" y="39"/><a:pt x="658" y="20"/></a:cubicBezTo><a:cubicBezTo><a:pt x="658" y="0"/><a:pt x="639" y="0"/><a:pt x="625" y="0"/></a:cubicBezTo><a:lnTo><a:pt x="34" y="0"/></a:lnTo><a:cubicBezTo><a:pt x="20" y="0"/><a:pt x="0" y="0"/><a:pt x="0" y="20"/></a:cubicBezTo><a:cubicBezTo><a:pt x="0" y="39"/><a:pt x="20" y="39"/><a:pt x="34" y="39"/></a:cubicBezTo><a:lnTo><a:pt x="625" y="39"/></a:lnTo></a:path><a:path w="659" h="41"><a:moveTo><a:pt x="625" y="40"/></a:moveTo><a:cubicBezTo><a:pt x="639" y="40"/><a:pt x="658" y="40"/><a:pt x="658" y="20"/></a:cubicBezTo><a:cubicBezTo><a:pt x="658" y="0"/><a:pt x="639" y="0"/><a:pt x="625" y="0"/></a:cubicBezTo><a:lnTo><a:pt x="34" y="0"/></a:lnTo><a:cubicBezTo><a:pt x="20" y="0"/><a:pt x="0" y="0"/><a:pt x="0" y="20"/></a:cubicBezTo><a:cubicBezTo><a:pt x="0" y="40"/><a:pt x="20" y="40"/><a:pt x="34" y="40"/></a:cubicBezTo><a:lnTo><a:pt x="625" y="40"/></a:lnTo></a:path></a:pathLst></a:custGeom><a:solidFill><a:srgbClr val="000000"/></a:solidFill><a:ln w="12600"><a:noFill/></a:ln></p:spPr></p:sp><p:sp><p:nvSpPr><p:cNvPr id="70" name="Freeform 30"/><p:cNvSpPr/><p:nvPr/></p:nvSpPr><p:spPr><a:xfrm><a:off x="10833120" y="26006760"/><a:ext cx="223200" cy="244080"/></a:xfrm><a:custGeom><a:avLst/><a:gdLst/><a:ahLst/><a:rect l="0" t="0" r="r" b="b"/><a:pathLst><a:path w="620" h="678"><a:moveTo><a:pt x="244" y="344"/></a:moveTo><a:cubicBezTo><a:pt x="266" y="344"/><a:pt x="314" y="344"/><a:pt x="350" y="366"/></a:cubicBezTo><a:cubicBezTo><a:pt x="398" y="397"/><a:pt x="401" y="450"/><a:pt x="401" y="456"/></a:cubicBezTo><a:cubicBezTo><a:pt x="401" y="470"/><a:pt x="401" y="481"/><a:pt x="418" y="481"/></a:cubicBezTo><a:cubicBezTo><a:pt x="434" y="481"/><a:pt x="434" y="467"/><a:pt x="434" y="450"/></a:cubicBezTo><a:lnTo><a:pt x="434" y="182"/></a:lnTo><a:cubicBezTo><a:pt x="434" y="168"/><a:pt x="434" y="151"/><a:pt x="418" y="151"/></a:cubicBezTo><a:cubicBezTo><a:pt x="401" y="151"/><a:pt x="401" y="165"/><a:pt x="401" y="173"/></a:cubicBezTo><a:cubicBezTo><a:pt x="395" y="302"/><a:pt x="294" y="308"/><a:pt x="244" y="308"/></a:cubicBezTo><a:lnTo><a:pt x="244" y="100"/></a:lnTo><a:cubicBezTo><a:pt x="244" y="33"/><a:pt x="261" y="33"/><a:pt x="286" y="33"/></a:cubicBezTo><a:lnTo><a:pt x="334" y="33"/></a:lnTo><a:cubicBezTo><a:pt x="465" y="33"/><a:pt x="532" y="103"/><a:pt x="538" y="170"/></a:cubicBezTo><a:cubicBezTo><a:pt x="538" y="179"/><a:pt x="541" y="193"/><a:pt x="555" y="193"/></a:cubicBezTo><a:cubicBezTo><a:pt x="572" y="193"/><a:pt x="572" y="179"/><a:pt x="572" y="162"/></a:cubicBezTo><a:lnTo><a:pt x="572" y="33"/></a:lnTo><a:cubicBezTo><a:pt x="572" y="2"/><a:pt x="572" y="0"/><a:pt x="541" y="0"/></a:cubicBezTo><a:lnTo><a:pt x="34" y="0"/></a:lnTo><a:cubicBezTo><a:pt x="17" y="0"/><a:pt x="0" y="0"/><a:pt x="0" y="16"/></a:cubicBezTo><a:cubicBezTo><a:pt x="0" y="33"/><a:pt x="20" y="33"/><a:pt x="28" y="33"/></a:cubicBezTo><a:cubicBezTo><a:pt x="84" y="33"/><a:pt x="87" y="42"/><a:pt x="87" y="89"/></a:cubicBezTo><a:lnTo><a:pt x="87" y="585"/></a:lnTo><a:cubicBezTo><a:pt x="87" y="632"/><a:pt x="84" y="641"/><a:pt x="31" y="641"/></a:cubicBezTo><a:cubicBezTo><a:pt x="17" y="641"/><a:pt x="0" y="641"/><a:pt x="0" y="658"/></a:cubicBezTo><a:cubicBezTo><a:pt x="0" y="677"/><a:pt x="17" y="677"/><a:pt x="34" y="677"/></a:cubicBezTo><a:lnTo><a:pt x="558" y="677"/></a:lnTo><a:cubicBezTo><a:pt x="577" y="677"/><a:pt x="586" y="677"/><a:pt x="588" y="663"/></a:cubicBezTo><a:cubicBezTo><a:pt x="591" y="660"/><a:pt x="619" y="498"/><a:pt x="619" y="492"/></a:cubicBezTo><a:cubicBezTo><a:pt x="619" y="481"/><a:pt x="608" y="473"/><a:pt x="602" y="473"/></a:cubicBezTo><a:cubicBezTo><a:pt x="588" y="473"/><a:pt x="583" y="487"/><a:pt x="583" y="487"/></a:cubicBezTo><a:cubicBezTo><a:pt x="577" y="515"/><a:pt x="569" y="554"/><a:pt x="496" y="599"/></a:cubicBezTo><a:cubicBezTo><a:pt x="446" y="627"/><a:pt x="395" y="641"/><a:pt x="339" y="641"/></a:cubicBezTo><a:lnTo><a:pt x="286" y="641"/></a:lnTo><a:cubicBezTo><a:pt x="261" y="641"/><a:pt x="244" y="641"/><a:pt x="244" y="576"/></a:cubicBezTo><a:lnTo><a:pt x="244" y="344"/></a:lnTo></a:path><a:path w="57" h="49"><a:moveTo><a:pt x="56" y="0"/></a:moveTo><a:lnTo><a:pt x="56" y="48"/></a:lnTo><a:cubicBezTo><a:pt x="39" y="31"/><a:pt x="20" y="14"/><a:pt x="0" y="0"/></a:cubicBezTo><a:lnTo><a:pt x="56" y="0"/></a:lnTo></a:path><a:path w="57" h="83"><a:moveTo><a:pt x="0" y="42"/></a:moveTo><a:cubicBezTo><a:pt x="17" y="34"/><a:pt x="39" y="20"/><a:pt x="56" y="0"/></a:cubicBezTo><a:lnTo><a:pt x="56" y="82"/></a:lnTo><a:cubicBezTo><a:pt x="33" y="56"/><a:pt x="3" y="42"/><a:pt x="0" y="42"/></a:cubicBezTo></a:path><a:path w="105" h="609"><a:moveTo><a:pt x="6" y="56"/></a:moveTo><a:cubicBezTo><a:pt x="6" y="45"/><a:pt x="6" y="20"/><a:pt x="0" y="0"/></a:cubicBezTo><a:lnTo><a:pt x="104" y="0"/></a:lnTo><a:cubicBezTo><a:pt x="93" y="23"/><a:pt x="93" y="56"/><a:pt x="93" y="65"/></a:cubicBezTo><a:lnTo><a:pt x="93" y="543"/></a:lnTo><a:cubicBezTo><a:pt x="93" y="580"/><a:pt x="101" y="599"/><a:pt x="104" y="608"/></a:cubicBezTo><a:lnTo><a:pt x="0" y="608"/></a:lnTo><a:cubicBezTo><a:pt x="6" y="591"/><a:pt x="6" y="566"/><a:pt x="6" y="555"/></a:cubicBezTo><a:lnTo><a:pt x="6" y="56"/></a:lnTo></a:path><a:path w="80" h="54"><a:moveTo><a:pt x="0" y="53"/></a:moveTo><a:lnTo><a:pt x="0" y="53"/></a:lnTo><a:cubicBezTo><a:pt x="31" y="36"/><a:pt x="59" y="16"/><a:pt x="79" y="0"/></a:cubicBezTo><a:cubicBezTo><a:pt x="76" y="2"/><a:pt x="70" y="47"/><a:pt x="68" y="53"/></a:cubicBezTo><a:lnTo><a:pt x="0" y="53"/></a:lnTo></a:path></a:pathLst></a:custGeom><a:solidFill><a:srgbClr val="000000"/></a:solidFill><a:ln w="12600"><a:noFill/></a:ln></p:spPr></p:sp><p:sp><p:nvSpPr><p:cNvPr id="71" name="Freeform 31"/><p:cNvSpPr/><p:nvPr/></p:nvSpPr><p:spPr><a:xfrm><a:off x="11197080" y="25983360"/><a:ext cx="83880" cy="355320"/></a:xfrm><a:custGeom><a:avLst/><a:gdLst/><a:ahLst/><a:rect l="0" t="0" r="r" b="b"/><a:pathLst><a:path w="233" h="987"><a:moveTo><a:pt x="232" y="977"/></a:moveTo><a:cubicBezTo><a:pt x="232" y="975"/><a:pt x="232" y="972"/><a:pt x="213" y="955"/></a:cubicBezTo><a:cubicBezTo><a:pt x="90" y="832"/><a:pt x="59" y="644"/><a:pt x="59" y="493"/></a:cubicBezTo><a:cubicBezTo><a:pt x="59" y="322"/><a:pt x="95" y="151"/><a:pt x="219" y="28"/></a:cubicBezTo><a:cubicBezTo><a:pt x="232" y="14"/><a:pt x="232" y="14"/><a:pt x="232" y="11"/></a:cubicBezTo><a:cubicBezTo><a:pt x="232" y="3"/><a:pt x="227" y="0"/><a:pt x="221" y="0"/></a:cubicBezTo><a:cubicBezTo><a:pt x="210" y="0"/><a:pt x="121" y="67"/><a:pt x="62" y="193"/></a:cubicBezTo><a:cubicBezTo><a:pt x="11" y="303"/><a:pt x="0" y="412"/><a:pt x="0" y="493"/></a:cubicBezTo><a:cubicBezTo><a:pt x="0" y="571"/><a:pt x="11" y="689"/><a:pt x="65" y="801"/></a:cubicBezTo><a:cubicBezTo><a:pt x="126" y="924"/><a:pt x="210" y="986"/><a:pt x="221" y="986"/></a:cubicBezTo><a:cubicBezTo><a:pt x="227" y="986"/><a:pt x="232" y="983"/><a:pt x="232" y="977"/></a:cubicBezTo></a:path></a:pathLst></a:custGeom><a:solidFill><a:srgbClr val="000000"/></a:solidFill><a:ln w="12600"><a:noFill/></a:ln></p:spPr></p:sp><p:sp><p:nvSpPr><p:cNvPr id="72" name="Freeform 32"/><p:cNvSpPr/><p:nvPr/></p:nvSpPr><p:spPr><a:xfrm><a:off x="11316960" y="25999560"/><a:ext cx="246240" cy="320040"/></a:xfrm><a:custGeom><a:avLst/><a:gdLst/><a:ahLst/><a:rect l="0" t="0" r="r" b="b"/><a:pathLst><a:path w="684" h="889"><a:moveTo><a:pt x="384" y="689"/></a:moveTo><a:cubicBezTo><a:pt x="538" y="633"/><a:pt x="683" y="456"/><a:pt x="683" y="266"/></a:cubicBezTo><a:cubicBezTo><a:pt x="683" y="106"/><a:pt x="577" y="0"/><a:pt x="431" y="0"/></a:cubicBezTo><a:cubicBezTo><a:pt x="219" y="0"/><a:pt x="0" y="224"/><a:pt x="0" y="454"/></a:cubicBezTo><a:cubicBezTo><a:pt x="0" y="619"/><a:pt x="112" y="717"/><a:pt x="252" y="717"/></a:cubicBezTo><a:cubicBezTo><a:pt x="277" y="717"/><a:pt x="311" y="714"/><a:pt x="350" y="703"/></a:cubicBezTo><a:cubicBezTo><a:pt x="347" y="764"/><a:pt x="347" y="767"/><a:pt x="347" y="778"/></a:cubicBezTo><a:cubicBezTo><a:pt x="347" y="809"/><a:pt x="347" y="888"/><a:pt x="429" y="888"/></a:cubicBezTo><a:cubicBezTo><a:pt x="546" y="888"/><a:pt x="594" y="706"/><a:pt x="594" y="697"/></a:cubicBezTo><a:cubicBezTo><a:pt x="594" y="689"/><a:pt x="585" y="686"/><a:pt x="583" y="686"/></a:cubicBezTo><a:cubicBezTo><a:pt x="574" y="686"/><a:pt x="571" y="692"/><a:pt x="571" y="697"/></a:cubicBezTo><a:cubicBezTo><a:pt x="546" y="767"/><a:pt x="490" y="792"/><a:pt x="454" y="792"/></a:cubicBezTo><a:cubicBezTo><a:pt x="409" y="792"/><a:pt x="395" y="764"/><a:pt x="384" y="689"/></a:cubicBezTo></a:path><a:path w="511" h="659"><a:moveTo><a:pt x="112" y="658"/></a:moveTo><a:cubicBezTo><a:pt x="34" y="627"/><a:pt x="0" y="549"/><a:pt x="0" y="459"/></a:cubicBezTo><a:cubicBezTo><a:pt x="0" y="392"/><a:pt x="25" y="252"/><a:pt x="101" y="146"/></a:cubicBezTo><a:cubicBezTo><a:pt x="174" y="45"/><a:pt x="266" y="0"/><a:pt x="339" y="0"/></a:cubicBezTo><a:cubicBezTo><a:pt x="437" y="0"/><a:pt x="510" y="76"/><a:pt x="510" y="210"/></a:cubicBezTo><a:cubicBezTo><a:pt x="510" y="308"/><a:pt x="459" y="538"/><a:pt x="294" y="630"/></a:cubicBezTo><a:cubicBezTo><a:pt x="288" y="597"/><a:pt x="277" y="524"/><a:pt x="204" y="524"/></a:cubicBezTo><a:cubicBezTo><a:pt x="154" y="524"/><a:pt x="104" y="574"/><a:pt x="104" y="625"/></a:cubicBezTo><a:cubicBezTo><a:pt x="104" y="644"/><a:pt x="112" y="655"/><a:pt x="112" y="658"/></a:cubicBezTo></a:path><a:path w="141" h="124"><a:moveTo><a:pt x="45" y="123"/></a:moveTo><a:cubicBezTo><a:pt x="34" y="123"/><a:pt x="0" y="123"/><a:pt x="0" y="79"/></a:cubicBezTo><a:cubicBezTo><a:pt x="0" y="39"/><a:pt x="39" y="0"/><a:pt x="78" y="0"/></a:cubicBezTo><a:cubicBezTo><a:pt x="120" y="0"/><a:pt x="140" y="25"/><a:pt x="140" y="84"/></a:cubicBezTo><a:cubicBezTo><a:pt x="140" y="98"/><a:pt x="140" y="101"/><a:pt x="129" y="104"/></a:cubicBezTo><a:cubicBezTo><a:pt x="104" y="115"/><a:pt x="73" y="123"/><a:pt x="45" y="123"/></a:cubicBezTo></a:path></a:pathLst></a:custGeom><a:solidFill><a:srgbClr val="000000"/></a:solidFill><a:ln w="12600"><a:noFill/></a:ln></p:spPr></p:sp><p:sp><p:nvSpPr><p:cNvPr id="73" name="Freeform 33"/><p:cNvSpPr/><p:nvPr/></p:nvSpPr><p:spPr><a:xfrm><a:off x="11590200" y="26193240"/><a:ext cx="229320" cy="113040"/></a:xfrm><a:custGeom><a:avLst/><a:gdLst/><a:ahLst/><a:rect l="0" t="0" r="r" b="b"/><a:pathLst><a:path w="637" h="314"><a:moveTo><a:pt x="269" y="249"/></a:moveTo><a:cubicBezTo><a:pt x="263" y="263"/><a:pt x="258" y="288"/><a:pt x="258" y="291"/></a:cubicBezTo><a:cubicBezTo><a:pt x="258" y="305"/><a:pt x="272" y="313"/><a:pt x="283" y="313"/></a:cubicBezTo><a:cubicBezTo><a:pt x="294" y="313"/><a:pt x="305" y="305"/><a:pt x="308" y="296"/></a:cubicBezTo><a:cubicBezTo><a:pt x="311" y="291"/><a:pt x="316" y="268"/><a:pt x="322" y="254"/></a:cubicBezTo><a:cubicBezTo><a:pt x="325" y="240"/><a:pt x="333" y="210"/><a:pt x="336" y="193"/></a:cubicBezTo><a:cubicBezTo><a:pt x="342" y="176"/><a:pt x="344" y="162"/><a:pt x="347" y="145"/></a:cubicBezTo><a:cubicBezTo><a:pt x="356" y="114"/><a:pt x="356" y="114"/><a:pt x="370" y="92"/></a:cubicBezTo><a:cubicBezTo><a:pt x="392" y="58"/><a:pt x="426" y="19"/><a:pt x="479" y="19"/></a:cubicBezTo><a:cubicBezTo><a:pt x="518" y="19"/><a:pt x="521" y="50"/><a:pt x="521" y="67"/></a:cubicBezTo><a:cubicBezTo><a:pt x="521" y="109"/><a:pt x="490" y="187"/><a:pt x="479" y="215"/></a:cubicBezTo><a:cubicBezTo><a:pt x="473" y="235"/><a:pt x="470" y="240"/><a:pt x="470" y="254"/></a:cubicBezTo><a:cubicBezTo><a:pt x="470" y="291"/><a:pt x="501" y="313"/><a:pt x="535" y="313"/></a:cubicBezTo><a:cubicBezTo><a:pt x="605" y="313"/><a:pt x="636" y="218"/><a:pt x="636" y="207"/></a:cubicBezTo><a:cubicBezTo><a:pt x="636" y="198"/><a:pt x="627" y="198"/><a:pt x="624" y="198"/></a:cubicBezTo><a:cubicBezTo><a:pt x="613" y="198"/><a:pt x="613" y="201"/><a:pt x="610" y="210"/></a:cubicBezTo><a:cubicBezTo><a:pt x="596" y="266"/><a:pt x="566" y="294"/><a:pt x="538" y="294"/></a:cubicBezTo><a:cubicBezTo><a:pt x="524" y="294"/><a:pt x="521" y="285"/><a:pt x="521" y="268"/></a:cubicBezTo><a:cubicBezTo><a:pt x="521" y="254"/><a:pt x="524" y="243"/><a:pt x="538" y="212"/></a:cubicBezTo><a:cubicBezTo><a:pt x="543" y="193"/><a:pt x="574" y="117"/><a:pt x="574" y="78"/></a:cubicBezTo><a:cubicBezTo><a:pt x="574" y="67"/><a:pt x="574" y="39"/><a:pt x="546" y="19"/></a:cubicBezTo><a:cubicBezTo><a:pt x="535" y="8"/><a:pt x="515" y="0"/><a:pt x="482" y="0"/></a:cubicBezTo><a:cubicBezTo><a:pt x="420" y="0"/><a:pt x="384" y="42"/><a:pt x="361" y="70"/></a:cubicBezTo><a:cubicBezTo><a:pt x="356" y="11"/><a:pt x="305" y="0"/><a:pt x="272" y="0"/></a:cubicBezTo><a:cubicBezTo><a:pt x="213" y="0"/><a:pt x="174" y="36"/><a:pt x="154" y="64"/></a:cubicBezTo><a:cubicBezTo><a:pt x="148" y="14"/><a:pt x="109" y="0"/><a:pt x="78" y="0"/></a:cubicBezTo><a:cubicBezTo><a:pt x="50" y="0"/><a:pt x="34" y="22"/><a:pt x="25" y="36"/></a:cubicBezTo><a:cubicBezTo><a:pt x="8" y="64"/><a:pt x="0" y="103"/><a:pt x="0" y="106"/></a:cubicBezTo><a:cubicBezTo><a:pt x="0" y="114"/><a:pt x="8" y="114"/><a:pt x="11" y="114"/></a:cubicBezTo><a:cubicBezTo><a:pt x="22" y="114"/><a:pt x="22" y="112"/><a:pt x="28" y="95"/></a:cubicBezTo><a:cubicBezTo><a:pt x="36" y="53"/><a:pt x="50" y="19"/><a:pt x="78" y="19"/></a:cubicBezTo><a:cubicBezTo><a:pt x="95" y="19"/><a:pt x="101" y="33"/><a:pt x="101" y="53"/></a:cubicBezTo><a:cubicBezTo><a:pt x="101" y="67"/><a:pt x="95" y="92"/><a:pt x="90" y="112"/></a:cubicBezTo><a:cubicBezTo><a:pt x="84" y="128"/><a:pt x="78" y="159"/><a:pt x="73" y="173"/></a:cubicBezTo><a:lnTo><a:pt x="53" y="263"/></a:lnTo><a:cubicBezTo><a:pt x="50" y="271"/><a:pt x="45" y="288"/><a:pt x="45" y="291"/></a:cubicBezTo><a:cubicBezTo><a:pt x="45" y="305"/><a:pt x="59" y="313"/><a:pt x="67" y="313"/></a:cubicBezTo><a:cubicBezTo><a:pt x="81" y="313"/><a:pt x="92" y="305"/><a:pt x="95" y="296"/></a:cubicBezTo><a:cubicBezTo><a:pt x="98" y="291"/><a:pt x="104" y="268"/><a:pt x="109" y="254"/></a:cubicBezTo><a:cubicBezTo><a:pt x="112" y="240"/><a:pt x="120" y="210"/><a:pt x="123" y="193"/></a:cubicBezTo><a:cubicBezTo><a:pt x="126" y="176"/><a:pt x="132" y="162"/><a:pt x="134" y="145"/></a:cubicBezTo><a:cubicBezTo><a:pt x="143" y="117"/><a:pt x="143" y="112"/><a:pt x="165" y="84"/></a:cubicBezTo><a:cubicBezTo><a:pt x="182" y="56"/><a:pt x="216" y="19"/><a:pt x="269" y="19"/></a:cubicBezTo><a:cubicBezTo><a:pt x="308" y="19"/><a:pt x="308" y="56"/><a:pt x="308" y="67"/></a:cubicBezTo><a:cubicBezTo><a:pt x="308" y="86"/><a:pt x="305" y="95"/><a:pt x="297" y="134"/></a:cubicBezTo><a:lnTo><a:pt x="269" y="249"/></a:lnTo></a:path></a:pathLst></a:custGeom><a:solidFill><a:srgbClr val="000000"/></a:solidFill><a:ln w="12600"><a:noFill/></a:ln></p:spPr></p:sp><p:sp><p:nvSpPr><p:cNvPr id="74" name="Freeform 34"/><p:cNvSpPr/><p:nvPr/></p:nvSpPr><p:spPr><a:xfrm><a:off x="11882520" y="25983360"/><a:ext cx="83880" cy="355320"/></a:xfrm><a:custGeom><a:avLst/><a:gdLst/><a:ahLst/><a:rect l="0" t="0" r="r" b="b"/><a:pathLst><a:path w="233" h="987"><a:moveTo><a:pt x="232" y="977"/></a:moveTo><a:cubicBezTo><a:pt x="232" y="975"/><a:pt x="232" y="972"/><a:pt x="213" y="955"/></a:cubicBezTo><a:cubicBezTo><a:pt x="90" y="832"/><a:pt x="59" y="644"/><a:pt x="59" y="493"/></a:cubicBezTo><a:cubicBezTo><a:pt x="59" y="322"/><a:pt x="95" y="151"/><a:pt x="218" y="28"/></a:cubicBezTo><a:cubicBezTo><a:pt x="232" y="14"/><a:pt x="232" y="14"/><a:pt x="232" y="11"/></a:cubicBezTo><a:cubicBezTo><a:pt x="232" y="3"/><a:pt x="227" y="0"/><a:pt x="221" y="0"/></a:cubicBezTo><a:cubicBezTo><a:pt x="210" y="0"/><a:pt x="120" y="67"/><a:pt x="62" y="193"/></a:cubicBezTo><a:cubicBezTo><a:pt x="11" y="303"/><a:pt x="0" y="412"/><a:pt x="0" y="493"/></a:cubicBezTo><a:cubicBezTo><a:pt x="0" y="571"/><a:pt x="11" y="689"/><a:pt x="64" y="801"/></a:cubicBezTo><a:cubicBezTo><a:pt x="126" y="924"/><a:pt x="210" y="986"/><a:pt x="221" y="986"/></a:cubicBezTo><a:cubicBezTo><a:pt x="227" y="986"/><a:pt x="232" y="983"/><a:pt x="232" y="977"/></a:cubicBezTo></a:path></a:pathLst></a:custGeom><a:solidFill><a:srgbClr val="000000"/></a:solidFill><a:ln w="12600"><a:noFill/></a:ln></p:spPr></p:sp><p:sp><p:nvSpPr><p:cNvPr id="75" name="Freeform 35"/><p:cNvSpPr/><p:nvPr/></p:nvSpPr><p:spPr><a:xfrm><a:off x="12003480" y="26093160"/><a:ext cx="131400" cy="161640"/></a:xfrm><a:custGeom><a:avLst/><a:gdLst/><a:ahLst/><a:rect l="0" t="0" r="r" b="b"/><a:pathLst><a:path w="365" h="449"><a:moveTo><a:pt x="336" y="68"/></a:moveTo><a:cubicBezTo><a:pt x="308" y="68"/><a:pt x="288" y="90"/><a:pt x="288" y="112"/></a:cubicBezTo><a:cubicBezTo><a:pt x="288" y="126"/><a:pt x="297" y="140"/><a:pt x="319" y="140"/></a:cubicBezTo><a:cubicBezTo><a:pt x="342" y="140"/><a:pt x="364" y="124"/><a:pt x="364" y="84"/></a:cubicBezTo><a:cubicBezTo><a:pt x="364" y="42"/><a:pt x="322" y="0"/><a:pt x="246" y="0"/></a:cubicBezTo><a:cubicBezTo><a:pt x="115" y="0"/><a:pt x="78" y="101"/><a:pt x="78" y="146"/></a:cubicBezTo><a:cubicBezTo><a:pt x="78" y="222"/><a:pt x="154" y="238"/><a:pt x="182" y="244"/></a:cubicBezTo><a:cubicBezTo><a:pt x="232" y="252"/><a:pt x="286" y="264"/><a:pt x="286" y="320"/></a:cubicBezTo><a:cubicBezTo><a:pt x="286" y="345"/><a:pt x="260" y="426"/><a:pt x="143" y="426"/></a:cubicBezTo><a:cubicBezTo><a:pt x="129" y="426"/><a:pt x="53" y="426"/><a:pt x="31" y="376"/></a:cubicBezTo><a:cubicBezTo><a:pt x="67" y="378"/><a:pt x="92" y="350"/><a:pt x="92" y="322"/></a:cubicBezTo><a:cubicBezTo><a:pt x="92" y="300"/><a:pt x="76" y="289"/><a:pt x="56" y="289"/></a:cubicBezTo><a:cubicBezTo><a:pt x="31" y="289"/><a:pt x="0" y="308"/><a:pt x="0" y="353"/></a:cubicBezTo><a:cubicBezTo><a:pt x="0" y="409"/><a:pt x="56" y="448"/><a:pt x="143" y="448"/></a:cubicBezTo><a:cubicBezTo><a:pt x="302" y="448"/><a:pt x="342" y="328"/><a:pt x="342" y="286"/></a:cubicBezTo><a:cubicBezTo><a:pt x="342" y="250"/><a:pt x="322" y="224"/><a:pt x="311" y="213"/></a:cubicBezTo><a:cubicBezTo><a:pt x="283" y="185"/><a:pt x="255" y="180"/><a:pt x="210" y="171"/></a:cubicBezTo><a:cubicBezTo><a:pt x="176" y="163"/><a:pt x="137" y="157"/><a:pt x="137" y="112"/></a:cubicBezTo><a:cubicBezTo><a:pt x="137" y="82"/><a:pt x="160" y="23"/><a:pt x="246" y="23"/></a:cubicBezTo><a:cubicBezTo><a:pt x="272" y="23"/><a:pt x="322" y="28"/><a:pt x="336" y="68"/></a:cubicBezTo></a:path></a:pathLst></a:custGeom><a:solidFill><a:srgbClr val="000000"/></a:solidFill><a:ln w="12600"><a:noFill/></a:ln></p:spPr></p:sp><p:sp><p:nvSpPr><p:cNvPr id="76" name="Freeform 36"/><p:cNvSpPr/><p:nvPr/></p:nvSpPr><p:spPr><a:xfrm><a:off x="12160800" y="26147880"/><a:ext cx="84960" cy="158400"/></a:xfrm><a:custGeom><a:avLst/><a:gdLst/><a:ahLst/><a:rect l="0" t="0" r="r" b="b"/><a:pathLst><a:path w="236" h="440"><a:moveTo><a:pt x="143" y="159"/></a:moveTo><a:lnTo><a:pt x="213" y="159"/></a:lnTo><a:cubicBezTo><a:pt x="227" y="159"/><a:pt x="235" y="159"/><a:pt x="235" y="142"/></a:cubicBezTo><a:cubicBezTo><a:pt x="235" y="134"/><a:pt x="227" y="134"/><a:pt x="215" y="134"/></a:cubicBezTo><a:lnTo><a:pt x="148" y="134"/></a:lnTo><a:lnTo><a:pt x="173" y="30"/></a:lnTo><a:cubicBezTo><a:pt x="173" y="28"/><a:pt x="176" y="25"/><a:pt x="176" y="22"/></a:cubicBezTo><a:cubicBezTo><a:pt x="176" y="8"/><a:pt x="165" y="0"/><a:pt x="154" y="0"/></a:cubicBezTo><a:cubicBezTo><a:pt x="134" y="0"/><a:pt x="126" y="11"/><a:pt x="120" y="30"/></a:cubicBezTo><a:cubicBezTo><a:pt x="115" y="47"/><a:pt x="123" y="14"/><a:pt x="92" y="134"/></a:cubicBezTo><a:lnTo><a:pt x="22" y="134"/></a:lnTo><a:cubicBezTo><a:pt x="8" y="134"/><a:pt x="0" y="134"/><a:pt x="0" y="148"/></a:cubicBezTo><a:cubicBezTo><a:pt x="0" y="159"/><a:pt x="8" y="159"/><a:pt x="19" y="159"/></a:cubicBezTo><a:lnTo><a:pt x="87" y="159"/></a:lnTo><a:lnTo><a:pt x="45" y="322"/></a:lnTo><a:cubicBezTo><a:pt x="42" y="341"/><a:pt x="36" y="364"/><a:pt x="36" y="375"/></a:cubicBezTo><a:cubicBezTo><a:pt x="36" y="414"/><a:pt x="70" y="439"/><a:pt x="109" y="439"/></a:cubicBezTo><a:cubicBezTo><a:pt x="187" y="439"/><a:pt x="232" y="344"/><a:pt x="232" y="333"/></a:cubicBezTo><a:cubicBezTo><a:pt x="232" y="324"/><a:pt x="221" y="324"/><a:pt x="221" y="324"/></a:cubicBezTo><a:cubicBezTo><a:pt x="213" y="324"/><a:pt x="210" y="327"/><a:pt x="204" y="338"/></a:cubicBezTo><a:cubicBezTo><a:pt x="185" y="380"/><a:pt x="151" y="420"/><a:pt x="112" y="420"/></a:cubicBezTo><a:cubicBezTo><a:pt x="98" y="420"/><a:pt x="87" y="411"/><a:pt x="87" y="386"/></a:cubicBezTo><a:cubicBezTo><a:pt x="87" y="380"/><a:pt x="89" y="364"/><a:pt x="92" y="358"/></a:cubicBezTo><a:lnTo><a:pt x="143" y="159"/></a:lnTo></a:path></a:pathLst></a:custGeom><a:solidFill><a:srgbClr val="000000"/></a:solidFill><a:ln w="12600"><a:noFill/></a:ln></p:spPr></p:sp><p:sp><p:nvSpPr><p:cNvPr id="77" name="Freeform 37"/><p:cNvSpPr/><p:nvPr/></p:nvSpPr><p:spPr><a:xfrm><a:off x="12304800" y="26212320"/><a:ext cx="42840" cy="107280"/></a:xfrm><a:custGeom><a:avLst/><a:gdLst/><a:ahLst/><a:rect l="0" t="0" r="r" b="b"/><a:pathLst><a:path w="119" h="298"><a:moveTo><a:pt x="118" y="103"/></a:moveTo><a:cubicBezTo><a:pt x="118" y="39"/><a:pt x="93" y="0"/><a:pt x="53" y="0"/></a:cubicBezTo><a:cubicBezTo><a:pt x="20" y="0"/><a:pt x="0" y="25"/><a:pt x="0" y="53"/></a:cubicBezTo><a:cubicBezTo><a:pt x="0" y="78"/><a:pt x="20" y="106"/><a:pt x="53" y="106"/></a:cubicBezTo><a:cubicBezTo><a:pt x="65" y="106"/><a:pt x="79" y="101"/><a:pt x="90" y="92"/></a:cubicBezTo><a:cubicBezTo><a:pt x="93" y="89"/><a:pt x="93" y="89"/><a:pt x="95" y="89"/></a:cubicBezTo><a:lnTo><a:pt x="95" y="103"/></a:lnTo><a:cubicBezTo><a:pt x="95" y="179"/><a:pt x="62" y="238"/><a:pt x="28" y="271"/></a:cubicBezTo><a:cubicBezTo><a:pt x="17" y="280"/><a:pt x="17" y="283"/><a:pt x="17" y="285"/></a:cubicBezTo><a:cubicBezTo><a:pt x="17" y="294"/><a:pt x="23" y="297"/><a:pt x="25" y="297"/></a:cubicBezTo><a:cubicBezTo><a:pt x="37" y="297"/><a:pt x="118" y="221"/><a:pt x="118" y="103"/></a:cubicBezTo></a:path></a:pathLst></a:custGeom><a:solidFill><a:srgbClr val="000000"/></a:solidFill><a:ln w="12600"><a:noFill/></a:ln></p:spPr></p:sp><p:sp><p:nvSpPr><p:cNvPr id="78" name="Freeform 38"/><p:cNvSpPr/><p:nvPr/></p:nvSpPr><p:spPr><a:xfrm><a:off x="12445920" y="26093160"/><a:ext cx="163800" cy="161640"/></a:xfrm><a:custGeom><a:avLst/><a:gdLst/><a:ahLst/><a:rect l="0" t="0" r="r" b="b"/><a:pathLst><a:path w="455" h="449"><a:moveTo><a:pt x="331" y="65"/></a:moveTo><a:cubicBezTo><a:pt x="311" y="28"/><a:pt x="283" y="0"/><a:pt x="238" y="0"/></a:cubicBezTo><a:cubicBezTo><a:pt x="123" y="0"/><a:pt x="0" y="146"/><a:pt x="0" y="292"/></a:cubicBezTo><a:cubicBezTo><a:pt x="0" y="384"/><a:pt x="53" y="448"/><a:pt x="132" y="448"/></a:cubicBezTo><a:cubicBezTo><a:pt x="151" y="448"/><a:pt x="202" y="446"/><a:pt x="261" y="376"/></a:cubicBezTo><a:cubicBezTo><a:pt x="269" y="418"/><a:pt x="303" y="448"/><a:pt x="350" y="448"/></a:cubicBezTo><a:cubicBezTo><a:pt x="387" y="448"/><a:pt x="409" y="426"/><a:pt x="423" y="395"/></a:cubicBezTo><a:cubicBezTo><a:pt x="440" y="359"/><a:pt x="454" y="297"/><a:pt x="454" y="297"/></a:cubicBezTo><a:cubicBezTo><a:pt x="454" y="286"/><a:pt x="445" y="286"/><a:pt x="443" y="286"/></a:cubicBezTo><a:cubicBezTo><a:pt x="431" y="286"/><a:pt x="431" y="292"/><a:pt x="429" y="306"/></a:cubicBezTo><a:cubicBezTo><a:pt x="412" y="370"/><a:pt x="392" y="426"/><a:pt x="353" y="426"/></a:cubicBezTo><a:cubicBezTo><a:pt x="325" y="426"/><a:pt x="322" y="401"/><a:pt x="322" y="381"/></a:cubicBezTo><a:cubicBezTo><a:pt x="322" y="359"/><a:pt x="325" y="353"/><a:pt x="336" y="308"/></a:cubicBezTo><a:cubicBezTo><a:pt x="347" y="266"/><a:pt x="347" y="258"/><a:pt x="359" y="219"/></a:cubicBezTo><a:lnTo><a:pt x="392" y="82"/></a:lnTo><a:cubicBezTo><a:pt x="401" y="54"/><a:pt x="401" y="51"/><a:pt x="401" y="48"/></a:cubicBezTo><a:cubicBezTo><a:pt x="401" y="31"/><a:pt x="389" y="20"/><a:pt x="373" y="20"/></a:cubicBezTo><a:cubicBezTo><a:pt x="347" y="20"/><a:pt x="333" y="42"/><a:pt x="331" y="65"/></a:cubicBezTo></a:path><a:path w="250" h="404"><a:moveTo><a:pt x="196" y="297"/></a:moveTo><a:cubicBezTo><a:pt x="191" y="316"/><a:pt x="191" y="316"/><a:pt x="177" y="333"/></a:cubicBezTo><a:cubicBezTo><a:pt x="132" y="389"/><a:pt x="93" y="403"/><a:pt x="65" y="403"/></a:cubicBezTo><a:cubicBezTo><a:pt x="14" y="403"/><a:pt x="0" y="350"/><a:pt x="0" y="311"/></a:cubicBezTo><a:cubicBezTo><a:pt x="0" y="263"/><a:pt x="31" y="140"/><a:pt x="56" y="95"/></a:cubicBezTo><a:cubicBezTo><a:pt x="87" y="36"/><a:pt x="129" y="0"/><a:pt x="171" y="0"/></a:cubicBezTo><a:cubicBezTo><a:pt x="235" y="0"/><a:pt x="249" y="81"/><a:pt x="249" y="87"/></a:cubicBezTo><a:cubicBezTo><a:pt x="249" y="92"/><a:pt x="247" y="98"/><a:pt x="244" y="103"/></a:cubicBezTo><a:lnTo><a:pt x="196" y="297"/></a:lnTo></a:path></a:pathLst></a:custGeom><a:solidFill><a:srgbClr val="000000"/></a:solidFill><a:ln w="12600"><a:noFill/></a:ln></p:spPr></p:sp><p:sp><p:nvSpPr><p:cNvPr id="79" name="Freeform 39"/><p:cNvSpPr/><p:nvPr/></p:nvSpPr><p:spPr><a:xfrm><a:off x="12629520" y="26147880"/><a:ext cx="84960" cy="158400"/></a:xfrm><a:custGeom><a:avLst/><a:gdLst/><a:ahLst/><a:rect l="0" t="0" r="r" b="b"/><a:pathLst><a:path w="236" h="440"><a:moveTo><a:pt x="143" y="159"/></a:moveTo><a:lnTo><a:pt x="213" y="159"/></a:lnTo><a:cubicBezTo><a:pt x="227" y="159"/><a:pt x="235" y="159"/><a:pt x="235" y="142"/></a:cubicBezTo><a:cubicBezTo><a:pt x="235" y="134"/><a:pt x="227" y="134"/><a:pt x="215" y="134"/></a:cubicBezTo><a:lnTo><a:pt x="148" y="134"/></a:lnTo><a:lnTo><a:pt x="173" y="30"/></a:lnTo><a:cubicBezTo><a:pt x="176" y="28"/><a:pt x="176" y="25"/><a:pt x="176" y="22"/></a:cubicBezTo><a:cubicBezTo><a:pt x="176" y="8"/><a:pt x="168" y="0"/><a:pt x="154" y="0"/></a:cubicBezTo><a:cubicBezTo><a:pt x="134" y="0"/><a:pt x="126" y="11"/><a:pt x="120" y="30"/></a:cubicBezTo><a:cubicBezTo><a:pt x="115" y="47"/><a:pt x="123" y="14"/><a:pt x="92" y="134"/></a:cubicBezTo><a:lnTo><a:pt x="22" y="134"/></a:lnTo><a:cubicBezTo><a:pt x="8" y="134"/><a:pt x="0" y="134"/><a:pt x="0" y="148"/></a:cubicBezTo><a:cubicBezTo><a:pt x="0" y="159"/><a:pt x="8" y="159"/><a:pt x="19" y="159"/></a:cubicBezTo><a:lnTo><a:pt x="87" y="159"/></a:lnTo><a:lnTo><a:pt x="45" y="322"/></a:lnTo><a:cubicBezTo><a:pt x="42" y="341"/><a:pt x="36" y="364"/><a:pt x="36" y="375"/></a:cubicBezTo><a:cubicBezTo><a:pt x="36" y="414"/><a:pt x="70" y="439"/><a:pt x="109" y="439"/></a:cubicBezTo><a:cubicBezTo><a:pt x="187" y="439"/><a:pt x="232" y="344"/><a:pt x="232" y="333"/></a:cubicBezTo><a:cubicBezTo><a:pt x="232" y="324"/><a:pt x="221" y="324"/><a:pt x="221" y="324"/></a:cubicBezTo><a:cubicBezTo><a:pt x="213" y="324"/><a:pt x="210" y="327"/><a:pt x="204" y="338"/></a:cubicBezTo><a:cubicBezTo><a:pt x="185" y="380"/><a:pt x="151" y="420"/><a:pt x="112" y="420"/></a:cubicBezTo><a:cubicBezTo><a:pt x="98" y="420"/><a:pt x="87" y="411"/><a:pt x="87" y="386"/></a:cubicBezTo><a:cubicBezTo><a:pt x="87" y="380"/><a:pt x="89" y="364"/><a:pt x="92" y="358"/></a:cubicBezTo><a:lnTo><a:pt x="143" y="159"/></a:lnTo></a:path></a:pathLst></a:custGeom><a:solidFill><a:srgbClr val="000000"/></a:solidFill><a:ln w="12600"><a:noFill/></a:ln></p:spPr></p:sp><p:sp><p:nvSpPr><p:cNvPr id="80" name="Freeform 40"/><p:cNvSpPr/><p:nvPr/></p:nvSpPr><p:spPr><a:xfrm><a:off x="12773520" y="26097480"/><a:ext cx="39600" cy="222120"/></a:xfrm><a:custGeom><a:avLst/><a:gdLst/><a:ahLst/><a:rect l="0" t="0" r="r" b="b"/><a:pathLst><a:path w="108" h="104"><a:moveTo><a:pt x="107" y="53"/></a:moveTo><a:cubicBezTo><a:pt x="107" y="22"/><a:pt x="84" y="0"/><a:pt x="53" y="0"/></a:cubicBezTo><a:cubicBezTo><a:pt x="25" y="0"/><a:pt x="0" y="22"/><a:pt x="0" y="53"/></a:cubicBezTo><a:cubicBezTo><a:pt x="0" y="81"/><a:pt x="25" y="103"/><a:pt x="53" y="103"/></a:cubicBezTo><a:cubicBezTo><a:pt x="84" y="103"/><a:pt x="107" y="81"/><a:pt x="107" y="53"/></a:cubicBezTo></a:path><a:path w="110" h="295"><a:moveTo><a:pt x="87" y="92"/></a:moveTo><a:cubicBezTo><a:pt x="87" y="120"/><a:pt x="87" y="198"/><a:pt x="23" y="271"/></a:cubicBezTo><a:cubicBezTo><a:pt x="17" y="280"/><a:pt x="17" y="280"/><a:pt x="17" y="282"/></a:cubicBezTo><a:cubicBezTo><a:pt x="17" y="291"/><a:pt x="23" y="294"/><a:pt x="25" y="294"/></a:cubicBezTo><a:cubicBezTo><a:pt x="37" y="294"/><a:pt x="109" y="215"/><a:pt x="109" y="100"/></a:cubicBezTo><a:cubicBezTo><a:pt x="109" y="72"/><a:pt x="109" y="0"/><a:pt x="53" y="0"/></a:cubicBezTo><a:cubicBezTo><a:pt x="17" y="0"/><a:pt x="0" y="25"/><a:pt x="0" y="50"/></a:cubicBezTo><a:cubicBezTo><a:pt x="0" y="78"/><a:pt x="17" y="103"/><a:pt x="53" y="103"/></a:cubicBezTo><a:cubicBezTo><a:pt x="59" y="103"/><a:pt x="62" y="103"/><a:pt x="62" y="103"/></a:cubicBezTo><a:cubicBezTo><a:pt x="70" y="100"/><a:pt x="79" y="100"/><a:pt x="87" y="92"/></a:cubicBezTo></a:path></a:pathLst></a:custGeom><a:solidFill><a:srgbClr val="000000"/></a:solidFill><a:ln w="12600"><a:noFill/></a:ln></p:spPr></p:sp><p:sp><p:nvSpPr><p:cNvPr id="81" name="Freeform 41"/><p:cNvSpPr/><p:nvPr/></p:nvSpPr><p:spPr><a:xfrm><a:off x="12915720" y="25999560"/><a:ext cx="147600" cy="255240"/></a:xfrm><a:custGeom><a:avLst/><a:gdLst/><a:ahLst/><a:rect l="0" t="0" r="r" b="b"/><a:pathLst><a:path w="410" h="709"><a:moveTo><a:pt x="409" y="202"/></a:moveTo><a:cubicBezTo><a:pt x="409" y="137"/><a:pt x="392" y="0"/><a:pt x="291" y="0"/></a:cubicBezTo><a:cubicBezTo><a:pt x="151" y="0"/><a:pt x="0" y="280"/><a:pt x="0" y="504"/></a:cubicBezTo><a:cubicBezTo><a:pt x="0" y="596"/><a:pt x="28" y="708"/><a:pt x="118" y="708"/></a:cubicBezTo><a:cubicBezTo><a:pt x="258" y="708"/><a:pt x="409" y="423"/><a:pt x="409" y="202"/></a:cubicBezTo></a:path><a:path w="239" h="318"><a:moveTo><a:pt x="0" y="317"/></a:moveTo><a:cubicBezTo><a:pt x="17" y="252"/><a:pt x="37" y="174"/><a:pt x="76" y="104"/></a:cubicBezTo><a:cubicBezTo><a:pt x="101" y="56"/><a:pt x="138" y="0"/><a:pt x="182" y="0"/></a:cubicBezTo><a:cubicBezTo><a:pt x="233" y="0"/><a:pt x="238" y="62"/><a:pt x="238" y="118"/></a:cubicBezTo><a:cubicBezTo><a:pt x="238" y="168"/><a:pt x="230" y="219"/><a:pt x="205" y="317"/></a:cubicBezTo><a:lnTo><a:pt x="0" y="317"/></a:lnTo></a:path><a:path w="239" h="317"><a:moveTo><a:pt x="238" y="0"/></a:moveTo><a:cubicBezTo><a:pt x="227" y="44"/><a:pt x="208" y="128"/><a:pt x="171" y="201"/></a:cubicBezTo><a:cubicBezTo><a:pt x="135" y="268"/><a:pt x="98" y="316"/><a:pt x="54" y="316"/></a:cubicBezTo><a:cubicBezTo><a:pt x="23" y="316"/><a:pt x="0" y="288"/><a:pt x="0" y="196"/></a:cubicBezTo><a:cubicBezTo><a:pt x="0" y="154"/><a:pt x="6" y="98"/><a:pt x="34" y="0"/></a:cubicBezTo><a:lnTo><a:pt x="238" y="0"/></a:lnTo></a:path></a:pathLst></a:custGeom><a:solidFill><a:srgbClr val="000000"/></a:solidFill><a:ln w="12600"><a:noFill/></a:ln></p:spPr></p:sp><p:sp><p:nvSpPr><p:cNvPr id="82" name="Freeform 42"/><p:cNvSpPr/><p:nvPr/></p:nvSpPr><p:spPr><a:xfrm><a:off x="13083120" y="26128440"/><a:ext cx="189720" cy="224280"/></a:xfrm><a:custGeom><a:avLst/><a:gdLst/><a:ahLst/><a:rect l="0" t="0" r="r" b="b"/><a:pathLst><a:path w="527" h="623"><a:moveTo><a:pt x="274" y="530"/></a:moveTo><a:cubicBezTo><a:pt x="274" y="574"/><a:pt x="283" y="622"/><a:pt x="339" y="622"/></a:cubicBezTo><a:cubicBezTo><a:pt x="423" y="622"/><a:pt x="465" y="502"/><a:pt x="465" y="488"/></a:cubicBezTo><a:cubicBezTo><a:pt x="465" y="482"/><a:pt x="459" y="476"/><a:pt x="453" y="476"/></a:cubicBezTo><a:cubicBezTo><a:pt x="448" y="476"/><a:pt x="445" y="482"/><a:pt x="445" y="485"/></a:cubicBezTo><a:cubicBezTo><a:pt x="428" y="535"/><a:pt x="383" y="549"/><a:pt x="358" y="549"/></a:cubicBezTo><a:cubicBezTo><a:pt x="330" y="549"/><a:pt x="316" y="538"/><a:pt x="305" y="482"/></a:cubicBezTo><a:cubicBezTo><a:pt x="428" y="437"/><a:pt x="526" y="314"/><a:pt x="526" y="194"/></a:cubicBezTo><a:cubicBezTo><a:pt x="526" y="84"/><a:pt x="448" y="0"/><a:pt x="325" y="0"/></a:cubicBezTo><a:cubicBezTo><a:pt x="159" y="0"/><a:pt x="0" y="154"/><a:pt x="0" y="311"/></a:cubicBezTo><a:cubicBezTo><a:pt x="0" y="423"/><a:pt x="81" y="502"/><a:pt x="201" y="502"/></a:cubicBezTo><a:cubicBezTo><a:pt x="215" y="502"/><a:pt x="238" y="499"/><a:pt x="274" y="490"/></a:cubicBezTo><a:lnTo><a:pt x="274" y="530"/></a:lnTo></a:path><a:path w="393" h="449"><a:moveTo><a:pt x="87" y="448"/></a:moveTo><a:cubicBezTo><a:pt x="50" y="434"/><a:pt x="0" y="397"/><a:pt x="0" y="305"/></a:cubicBezTo><a:cubicBezTo><a:pt x="0" y="260"/><a:pt x="14" y="168"/><a:pt x="78" y="92"/></a:cubicBezTo><a:cubicBezTo><a:pt x="120" y="36"/><a:pt x="188" y="0"/><a:pt x="252" y="0"/></a:cubicBezTo><a:cubicBezTo><a:pt x="328" y="0"/><a:pt x="392" y="50"/><a:pt x="392" y="151"/></a:cubicBezTo><a:cubicBezTo><a:pt x="392" y="221"/><a:pt x="358" y="369"/><a:pt x="232" y="431"/></a:cubicBezTo><a:cubicBezTo><a:pt x="221" y="389"/><a:pt x="202" y="358"/><a:pt x="162" y="358"/></a:cubicBezTo><a:cubicBezTo><a:pt x="123" y="358"/><a:pt x="84" y="392"/><a:pt x="84" y="428"/></a:cubicBezTo><a:cubicBezTo><a:pt x="84" y="442"/><a:pt x="84" y="442"/><a:pt x="87" y="448"/></a:cubicBezTo></a:path><a:path w="104" h="79"><a:moveTo><a:pt x="103" y="64"/></a:moveTo><a:cubicBezTo><a:pt x="86" y="70"/><a:pt x="61" y="78"/><a:pt x="36" y="78"/></a:cubicBezTo><a:cubicBezTo><a:pt x="25" y="78"/><a:pt x="0" y="78"/><a:pt x="0" y="50"/></a:cubicBezTo><a:cubicBezTo><a:pt x="0" y="25"/><a:pt x="28" y="0"/><a:pt x="58" y="0"/></a:cubicBezTo><a:cubicBezTo><a:pt x="84" y="0"/><a:pt x="100" y="11"/><a:pt x="103" y="64"/></a:cubicBezTo></a:path></a:pathLst></a:custGeom><a:solidFill><a:srgbClr val="000000"/></a:solidFill><a:ln w="12600"><a:noFill/></a:ln></p:spPr></p:sp><p:sp><p:nvSpPr><p:cNvPr id="83" name="Freeform 43"/><p:cNvSpPr/><p:nvPr/></p:nvSpPr><p:spPr><a:xfrm><a:off x="13326840" y="25983360"/><a:ext cx="84240" cy="355320"/></a:xfrm><a:custGeom><a:avLst/><a:gdLst/><a:ahLst/><a:rect l="0" t="0" r="r" b="b"/><a:pathLst><a:path w="234" h="987"><a:moveTo><a:pt x="233" y="493"/></a:moveTo><a:cubicBezTo><a:pt x="233" y="417"/><a:pt x="222" y="297"/><a:pt x="166" y="185"/></a:cubicBezTo><a:cubicBezTo><a:pt x="107" y="65"/><a:pt x="20" y="0"/><a:pt x="12" y="0"/></a:cubicBezTo><a:cubicBezTo><a:pt x="3" y="0"/><a:pt x="0" y="3"/><a:pt x="0" y="11"/></a:cubicBezTo><a:cubicBezTo><a:pt x="0" y="14"/><a:pt x="0" y="14"/><a:pt x="20" y="34"/></a:cubicBezTo><a:cubicBezTo><a:pt x="118" y="132"/><a:pt x="174" y="289"/><a:pt x="174" y="493"/></a:cubicBezTo><a:cubicBezTo><a:pt x="174" y="664"/><a:pt x="138" y="837"/><a:pt x="14" y="961"/></a:cubicBezTo><a:cubicBezTo><a:pt x="0" y="972"/><a:pt x="0" y="975"/><a:pt x="0" y="977"/></a:cubicBezTo><a:cubicBezTo><a:pt x="0" y="983"/><a:pt x="3" y="986"/><a:pt x="12" y="986"/></a:cubicBezTo><a:cubicBezTo><a:pt x="20" y="986"/><a:pt x="110" y="919"/><a:pt x="168" y="795"/></a:cubicBezTo><a:cubicBezTo><a:pt x="219" y="686"/><a:pt x="233" y="577"/><a:pt x="233" y="493"/></a:cubicBezTo></a:path></a:pathLst></a:custGeom><a:solidFill><a:srgbClr val="000000"/></a:solidFill><a:ln w="12600"><a:noFill/></a:ln></p:spPr></p:sp><p:sp><p:nvSpPr><p:cNvPr id="84" name="Freeform 44"/><p:cNvSpPr/><p:nvPr/></p:nvSpPr><p:spPr><a:xfrm><a:off x="13552920" y="26153640"/><a:ext cx="217800" cy="15480"/></a:xfrm><a:custGeom><a:avLst/><a:gdLst/><a:ahLst/><a:rect l="0" t="0" r="r" b="b"/><a:pathLst><a:path w="605" h="43"><a:moveTo><a:pt x="568" y="42"/></a:moveTo><a:cubicBezTo><a:pt x="585" y="42"/><a:pt x="604" y="42"/><a:pt x="604" y="23"/></a:cubicBezTo><a:cubicBezTo><a:pt x="604" y="0"/><a:pt x="585" y="0"/><a:pt x="568" y="0"/></a:cubicBezTo><a:lnTo><a:pt x="33" y="0"/></a:lnTo><a:cubicBezTo><a:pt x="16" y="0"/><a:pt x="0" y="0"/><a:pt x="0" y="23"/></a:cubicBezTo><a:cubicBezTo><a:pt x="0" y="42"/><a:pt x="16" y="42"/><a:pt x="33" y="42"/></a:cubicBezTo><a:lnTo><a:pt x="568" y="42"/></a:lnTo></a:path></a:pathLst></a:custGeom><a:solidFill><a:srgbClr val="000000"/></a:solidFill><a:ln w="12600"><a:noFill/></a:ln></p:spPr></p:sp><p:sp><p:nvSpPr><p:cNvPr id="85" name="Freeform 45"/><p:cNvSpPr/><p:nvPr/></p:nvSpPr><p:spPr><a:xfrm><a:off x="13886280" y="26093160"/><a:ext cx="164880" cy="230400"/></a:xfrm><a:custGeom><a:avLst/><a:gdLst/><a:ahLst/><a:rect l="0" t="0" r="r" b="b"/><a:pathLst><a:path w="458" h="640"><a:moveTo><a:pt x="454" y="62"/></a:moveTo><a:cubicBezTo><a:pt x="457" y="48"/><a:pt x="457" y="45"/><a:pt x="457" y="37"/></a:cubicBezTo><a:cubicBezTo><a:pt x="457" y="20"/><a:pt x="443" y="12"/><a:pt x="429" y="12"/></a:cubicBezTo><a:cubicBezTo><a:pt x="418" y="12"/><a:pt x="404" y="17"/><a:pt x="392" y="31"/></a:cubicBezTo><a:cubicBezTo><a:pt x="392" y="37"/><a:pt x="384" y="68"/><a:pt x="378" y="84"/></a:cubicBezTo><a:cubicBezTo><a:pt x="373" y="112"/><a:pt x="364" y="138"/><a:pt x="359" y="166"/></a:cubicBezTo><a:lnTo><a:pt x="314" y="342"/></a:lnTo><a:cubicBezTo><a:pt x="311" y="356"/><a:pt x="269" y="426"/><a:pt x="202" y="426"/></a:cubicBezTo><a:cubicBezTo><a:pt x="152" y="426"/><a:pt x="143" y="384"/><a:pt x="143" y="348"/></a:cubicBezTo><a:cubicBezTo><a:pt x="143" y="300"/><a:pt x="160" y="238"/><a:pt x="194" y="152"/></a:cubicBezTo><a:cubicBezTo><a:pt x="208" y="112"/><a:pt x="213" y="101"/><a:pt x="213" y="82"/></a:cubicBezTo><a:cubicBezTo><a:pt x="213" y="37"/><a:pt x="180" y="0"/><a:pt x="132" y="0"/></a:cubicBezTo><a:cubicBezTo><a:pt x="37" y="0"/><a:pt x="0" y="143"/><a:pt x="0" y="152"/></a:cubicBezTo><a:cubicBezTo><a:pt x="0" y="163"/><a:pt x="12" y="163"/><a:pt x="12" y="163"/></a:cubicBezTo><a:cubicBezTo><a:pt x="23" y="163"/><a:pt x="23" y="160"/><a:pt x="28" y="146"/></a:cubicBezTo><a:cubicBezTo><a:pt x="54" y="51"/><a:pt x="96" y="23"/><a:pt x="129" y="23"/></a:cubicBezTo><a:cubicBezTo><a:pt x="135" y="23"/><a:pt x="152" y="23"/><a:pt x="152" y="54"/></a:cubicBezTo><a:cubicBezTo><a:pt x="152" y="79"/><a:pt x="143" y="104"/><a:pt x="135" y="124"/></a:cubicBezTo><a:cubicBezTo><a:pt x="96" y="227"/><a:pt x="79" y="283"/><a:pt x="79" y="331"/></a:cubicBezTo><a:cubicBezTo><a:pt x="79" y="418"/><a:pt x="140" y="448"/><a:pt x="199" y="448"/></a:cubicBezTo><a:cubicBezTo><a:pt x="238" y="448"/><a:pt x="272" y="432"/><a:pt x="300" y="404"/></a:cubicBezTo><a:cubicBezTo><a:pt x="286" y="454"/><a:pt x="275" y="504"/><a:pt x="236" y="555"/></a:cubicBezTo><a:cubicBezTo><a:pt x="210" y="588"/><a:pt x="171" y="619"/><a:pt x="126" y="619"/></a:cubicBezTo><a:cubicBezTo><a:pt x="112" y="619"/><a:pt x="68" y="616"/><a:pt x="51" y="577"/></a:cubicBezTo><a:cubicBezTo><a:pt x="68" y="577"/><a:pt x="79" y="577"/><a:pt x="93" y="566"/></a:cubicBezTo><a:cubicBezTo><a:pt x="104" y="555"/><a:pt x="112" y="544"/><a:pt x="112" y="524"/></a:cubicBezTo><a:cubicBezTo><a:pt x="112" y="493"/><a:pt x="87" y="490"/><a:pt x="76" y="490"/></a:cubicBezTo><a:cubicBezTo><a:pt x="54" y="490"/><a:pt x="20" y="504"/><a:pt x="20" y="555"/></a:cubicBezTo><a:cubicBezTo><a:pt x="20" y="602"/><a:pt x="65" y="639"/><a:pt x="126" y="639"/></a:cubicBezTo><a:cubicBezTo><a:pt x="227" y="639"/><a:pt x="331" y="549"/><a:pt x="359" y="437"/></a:cubicBezTo><a:lnTo><a:pt x="454" y="62"/></a:lnTo></a:path></a:pathLst></a:custGeom><a:solidFill><a:srgbClr val="000000"/></a:solidFill><a:ln w="12600"><a:noFill/></a:ln></p:spPr></p:sp><p:sp><p:nvSpPr><p:cNvPr id="86" name="Freeform 46"/><p:cNvSpPr/><p:nvPr/></p:nvSpPr><p:spPr><a:xfrm><a:off x="14059800" y="26147880"/><a:ext cx="84960" cy="158400"/></a:xfrm><a:custGeom><a:avLst/><a:gdLst/><a:ahLst/><a:rect l="0" t="0" r="r" b="b"/><a:pathLst><a:path w="236" h="440"><a:moveTo><a:pt x="143" y="159"/></a:moveTo><a:lnTo><a:pt x="213" y="159"/></a:lnTo><a:cubicBezTo><a:pt x="227" y="159"/><a:pt x="235" y="159"/><a:pt x="235" y="142"/></a:cubicBezTo><a:cubicBezTo><a:pt x="235" y="134"/><a:pt x="227" y="134"/><a:pt x="216" y="134"/></a:cubicBezTo><a:lnTo><a:pt x="148" y="134"/></a:lnTo><a:lnTo><a:pt x="174" y="30"/></a:lnTo><a:cubicBezTo><a:pt x="174" y="28"/><a:pt x="176" y="25"/><a:pt x="176" y="22"/></a:cubicBezTo><a:cubicBezTo><a:pt x="176" y="8"/><a:pt x="168" y="0"/><a:pt x="154" y="0"/></a:cubicBezTo><a:cubicBezTo><a:pt x="134" y="0"/><a:pt x="126" y="11"/><a:pt x="120" y="30"/></a:cubicBezTo><a:cubicBezTo><a:pt x="115" y="47"/><a:pt x="123" y="14"/><a:pt x="92" y="134"/></a:cubicBezTo><a:lnTo><a:pt x="22" y="134"/></a:lnTo><a:cubicBezTo><a:pt x="8" y="134"/><a:pt x="0" y="134"/><a:pt x="0" y="148"/></a:cubicBezTo><a:cubicBezTo><a:pt x="0" y="159"/><a:pt x="8" y="159"/><a:pt x="20" y="159"/></a:cubicBezTo><a:lnTo><a:pt x="87" y="159"/></a:lnTo><a:lnTo><a:pt x="45" y="322"/></a:lnTo><a:cubicBezTo><a:pt x="42" y="341"/><a:pt x="36" y="364"/><a:pt x="36" y="375"/></a:cubicBezTo><a:cubicBezTo><a:pt x="36" y="414"/><a:pt x="70" y="439"/><a:pt x="109" y="439"/></a:cubicBezTo><a:cubicBezTo><a:pt x="188" y="439"/><a:pt x="232" y="344"/><a:pt x="232" y="333"/></a:cubicBezTo><a:cubicBezTo><a:pt x="232" y="324"/><a:pt x="221" y="324"/><a:pt x="221" y="324"/></a:cubicBezTo><a:cubicBezTo><a:pt x="213" y="324"/><a:pt x="210" y="327"/><a:pt x="204" y="338"/></a:cubicBezTo><a:cubicBezTo><a:pt x="185" y="380"/><a:pt x="151" y="420"/><a:pt x="112" y="420"/></a:cubicBezTo><a:cubicBezTo><a:pt x="98" y="420"/><a:pt x="87" y="411"/><a:pt x="87" y="386"/></a:cubicBezTo><a:cubicBezTo><a:pt x="87" y="380"/><a:pt x="90" y="364"/><a:pt x="92" y="358"/></a:cubicBezTo><a:lnTo><a:pt x="143" y="159"/></a:lnTo></a:path></a:pathLst></a:custGeom><a:solidFill><a:srgbClr val="000000"/></a:solidFill><a:ln w="12600"><a:noFill/></a:ln></p:spPr></p:sp><p:sp><p:nvSpPr><p:cNvPr id="87" name="Freeform 47"/><p:cNvSpPr/><p:nvPr/></p:nvSpPr><p:spPr><a:xfrm><a:off x="14193720" y="25983360"/><a:ext cx="84240" cy="355320"/></a:xfrm><a:custGeom><a:avLst/><a:gdLst/><a:ahLst/><a:rect l="0" t="0" r="r" b="b"/><a:pathLst><a:path w="234" h="987"><a:moveTo><a:pt x="233" y="493"/></a:moveTo><a:cubicBezTo><a:pt x="233" y="417"/><a:pt x="222" y="297"/><a:pt x="166" y="185"/></a:cubicBezTo><a:cubicBezTo><a:pt x="107" y="65"/><a:pt x="20" y="0"/><a:pt x="12" y="0"/></a:cubicBezTo><a:cubicBezTo><a:pt x="3" y="0"/><a:pt x="0" y="3"/><a:pt x="0" y="11"/></a:cubicBezTo><a:cubicBezTo><a:pt x="0" y="14"/><a:pt x="0" y="14"/><a:pt x="20" y="34"/></a:cubicBezTo><a:cubicBezTo><a:pt x="118" y="132"/><a:pt x="174" y="289"/><a:pt x="174" y="493"/></a:cubicBezTo><a:cubicBezTo><a:pt x="174" y="664"/><a:pt x="138" y="837"/><a:pt x="14" y="961"/></a:cubicBezTo><a:cubicBezTo><a:pt x="0" y="972"/><a:pt x="0" y="975"/><a:pt x="0" y="977"/></a:cubicBezTo><a:cubicBezTo><a:pt x="0" y="983"/><a:pt x="3" y="986"/><a:pt x="12" y="986"/></a:cubicBezTo><a:cubicBezTo><a:pt x="20" y="986"/><a:pt x="110" y="919"/><a:pt x="168" y="795"/></a:cubicBezTo><a:cubicBezTo><a:pt x="219" y="686"/><a:pt x="233" y="577"/><a:pt x="233" y="493"/></a:cubicBezTo></a:path></a:pathLst></a:custGeom><a:solidFill><a:srgbClr val="000000"/></a:solidFill><a:ln w="12600"><a:noFill/></a:ln></p:spPr></p:sp><p:sp><p:nvSpPr><p:cNvPr id="88" name="Freeform 48"/><p:cNvSpPr/><p:nvPr/></p:nvSpPr><p:spPr><a:xfrm><a:off x="14326920" y="25939080"/><a:ext cx="111240" cy="165600"/></a:xfrm><a:custGeom><a:avLst/><a:gdLst/><a:ahLst/><a:rect l="0" t="0" r="r" b="b"/><a:pathLst><a:path w="309" h="460"><a:moveTo><a:pt x="308" y="333"/></a:moveTo><a:lnTo><a:pt x="283" y="333"/></a:lnTo><a:cubicBezTo><a:pt x="283" y="350"/><a:pt x="274" y="389"/><a:pt x="266" y="398"/></a:cubicBezTo><a:cubicBezTo><a:pt x="260" y="400"/><a:pt x="207" y="400"/><a:pt x="196" y="400"/></a:cubicBezTo><a:lnTo><a:pt x="70" y="400"/></a:lnTo><a:cubicBezTo><a:pt x="143" y="336"/><a:pt x="165" y="316"/><a:pt x="207" y="286"/></a:cubicBezTo><a:cubicBezTo><a:pt x="260" y="244"/><a:pt x="308" y="202"/><a:pt x="308" y="134"/></a:cubicBezTo><a:cubicBezTo><a:pt x="308" y="50"/><a:pt x="232" y="0"/><a:pt x="146" y="0"/></a:cubicBezTo><a:cubicBezTo><a:pt x="59" y="0"/><a:pt x="0" y="62"/><a:pt x="0" y="123"/></a:cubicBezTo><a:cubicBezTo><a:pt x="0" y="160"/><a:pt x="31" y="162"/><a:pt x="36" y="162"/></a:cubicBezTo><a:cubicBezTo><a:pt x="53" y="162"/><a:pt x="73" y="151"/><a:pt x="73" y="126"/></a:cubicBezTo><a:cubicBezTo><a:pt x="73" y="115"/><a:pt x="70" y="90"/><a:pt x="34" y="90"/></a:cubicBezTo><a:cubicBezTo><a:pt x="53" y="39"/><a:pt x="101" y="25"/><a:pt x="134" y="25"/></a:cubicBezTo><a:cubicBezTo><a:pt x="204" y="25"/><a:pt x="241" y="78"/><a:pt x="241" y="134"/></a:cubicBezTo><a:cubicBezTo><a:pt x="241" y="196"/><a:pt x="196" y="244"/><a:pt x="174" y="269"/></a:cubicBezTo><a:lnTo><a:pt x="6" y="434"/></a:lnTo><a:cubicBezTo><a:pt x="0" y="440"/><a:pt x="0" y="440"/><a:pt x="0" y="459"/></a:cubicBezTo><a:lnTo><a:pt x="286" y="459"/></a:lnTo><a:lnTo><a:pt x="308" y="333"/></a:lnTo></a:path></a:pathLst></a:custGeom><a:solidFill><a:srgbClr val="000000"/></a:solidFill><a:ln w="12600"><a:noFill/></a:ln></p:spPr></p:sp><p:sp><p:nvSpPr><p:cNvPr id="89" name="Freeform 49"/><p:cNvSpPr/><p:nvPr/></p:nvSpPr><p:spPr><a:xfrm><a:off x="7845120" y="26651160"/><a:ext cx="164520" cy="230400"/></a:xfrm><a:custGeom><a:avLst/><a:gdLst/><a:ahLst/><a:rect l="0" t="0" r="r" b="b"/><a:pathLst><a:path w="457" h="640"><a:moveTo><a:pt x="454" y="62"/></a:moveTo><a:cubicBezTo><a:pt x="456" y="48"/><a:pt x="456" y="45"/><a:pt x="456" y="37"/></a:cubicBezTo><a:cubicBezTo><a:pt x="456" y="20"/><a:pt x="442" y="12"/><a:pt x="428" y="12"/></a:cubicBezTo><a:cubicBezTo><a:pt x="417" y="12"/><a:pt x="403" y="17"/><a:pt x="392" y="31"/></a:cubicBezTo><a:cubicBezTo><a:pt x="392" y="37"/><a:pt x="384" y="68"/><a:pt x="378" y="85"/></a:cubicBezTo><a:cubicBezTo><a:pt x="372" y="113"/><a:pt x="364" y="138"/><a:pt x="358" y="166"/></a:cubicBezTo><a:lnTo><a:pt x="314" y="342"/></a:lnTo><a:cubicBezTo><a:pt x="311" y="356"/><a:pt x="269" y="426"/><a:pt x="202" y="426"/></a:cubicBezTo><a:cubicBezTo><a:pt x="151" y="426"/><a:pt x="143" y="384"/><a:pt x="143" y="348"/></a:cubicBezTo><a:cubicBezTo><a:pt x="143" y="300"/><a:pt x="160" y="239"/><a:pt x="193" y="152"/></a:cubicBezTo><a:cubicBezTo><a:pt x="207" y="113"/><a:pt x="213" y="101"/><a:pt x="213" y="82"/></a:cubicBezTo><a:cubicBezTo><a:pt x="213" y="37"/><a:pt x="179" y="0"/><a:pt x="132" y="0"/></a:cubicBezTo><a:cubicBezTo><a:pt x="36" y="0"/><a:pt x="0" y="143"/><a:pt x="0" y="152"/></a:cubicBezTo><a:cubicBezTo><a:pt x="0" y="163"/><a:pt x="11" y="163"/><a:pt x="11" y="163"/></a:cubicBezTo><a:cubicBezTo><a:pt x="22" y="163"/><a:pt x="22" y="160"/><a:pt x="28" y="146"/></a:cubicBezTo><a:cubicBezTo><a:pt x="53" y="51"/><a:pt x="95" y="23"/><a:pt x="129" y="23"/></a:cubicBezTo><a:cubicBezTo><a:pt x="134" y="23"/><a:pt x="151" y="23"/><a:pt x="151" y="54"/></a:cubicBezTo><a:cubicBezTo><a:pt x="151" y="79"/><a:pt x="143" y="104"/><a:pt x="134" y="124"/></a:cubicBezTo><a:cubicBezTo><a:pt x="95" y="227"/><a:pt x="78" y="283"/><a:pt x="78" y="331"/></a:cubicBezTo><a:cubicBezTo><a:pt x="78" y="418"/><a:pt x="140" y="449"/><a:pt x="199" y="449"/></a:cubicBezTo><a:cubicBezTo><a:pt x="238" y="449"/><a:pt x="272" y="432"/><a:pt x="300" y="404"/></a:cubicBezTo><a:cubicBezTo><a:pt x="286" y="454"/><a:pt x="274" y="505"/><a:pt x="235" y="555"/></a:cubicBezTo><a:cubicBezTo><a:pt x="210" y="589"/><a:pt x="171" y="619"/><a:pt x="126" y="619"/></a:cubicBezTo><a:cubicBezTo><a:pt x="112" y="619"/><a:pt x="67" y="617"/><a:pt x="50" y="577"/></a:cubicBezTo><a:cubicBezTo><a:pt x="67" y="577"/><a:pt x="78" y="577"/><a:pt x="92" y="566"/></a:cubicBezTo><a:cubicBezTo><a:pt x="104" y="555"/><a:pt x="112" y="544"/><a:pt x="112" y="524"/></a:cubicBezTo><a:cubicBezTo><a:pt x="112" y="493"/><a:pt x="87" y="491"/><a:pt x="76" y="491"/></a:cubicBezTo><a:cubicBezTo><a:pt x="53" y="491"/><a:pt x="20" y="505"/><a:pt x="20" y="555"/></a:cubicBezTo><a:cubicBezTo><a:pt x="20" y="603"/><a:pt x="64" y="639"/><a:pt x="126" y="639"/></a:cubicBezTo><a:cubicBezTo><a:pt x="227" y="639"/><a:pt x="330" y="549"/><a:pt x="358" y="437"/></a:cubicBezTo><a:lnTo><a:pt x="454" y="62"/></a:lnTo></a:path></a:pathLst></a:custGeom><a:solidFill><a:srgbClr val="000000"/></a:solidFill><a:ln w="12600"><a:noFill/></a:ln></p:spPr></p:sp><p:sp><p:nvSpPr><p:cNvPr id="90" name="Freeform 50"/><p:cNvSpPr/><p:nvPr/></p:nvSpPr><p:spPr><a:xfrm><a:off x="8018640" y="26706960"/><a:ext cx="84960" cy="158400"/></a:xfrm><a:custGeom><a:avLst/><a:gdLst/><a:ahLst/><a:rect l="0" t="0" r="r" b="b"/><a:pathLst><a:path w="236" h="440"><a:moveTo><a:pt x="142" y="159"/></a:moveTo><a:lnTo><a:pt x="212" y="159"/></a:lnTo><a:cubicBezTo><a:pt x="226" y="159"/><a:pt x="235" y="159"/><a:pt x="235" y="142"/></a:cubicBezTo><a:cubicBezTo><a:pt x="235" y="134"/><a:pt x="226" y="134"/><a:pt x="215" y="134"/></a:cubicBezTo><a:lnTo><a:pt x="148" y="134"/></a:lnTo><a:lnTo><a:pt x="173" y="30"/></a:lnTo><a:cubicBezTo><a:pt x="173" y="28"/><a:pt x="176" y="25"/><a:pt x="176" y="22"/></a:cubicBezTo><a:cubicBezTo><a:pt x="176" y="8"/><a:pt x="168" y="0"/><a:pt x="154" y="0"/></a:cubicBezTo><a:cubicBezTo><a:pt x="134" y="0"/><a:pt x="126" y="11"/><a:pt x="120" y="30"/></a:cubicBezTo><a:cubicBezTo><a:pt x="114" y="47"/><a:pt x="123" y="14"/><a:pt x="92" y="134"/></a:cubicBezTo><a:lnTo><a:pt x="22" y="134"/></a:lnTo><a:cubicBezTo><a:pt x="8" y="134"/><a:pt x="0" y="134"/><a:pt x="0" y="148"/></a:cubicBezTo><a:cubicBezTo><a:pt x="0" y="159"/><a:pt x="8" y="159"/><a:pt x="19" y="159"/></a:cubicBezTo><a:lnTo><a:pt x="86" y="159"/></a:lnTo><a:lnTo><a:pt x="44" y="322"/></a:lnTo><a:cubicBezTo><a:pt x="42" y="341"/><a:pt x="36" y="364"/><a:pt x="36" y="375"/></a:cubicBezTo><a:cubicBezTo><a:pt x="36" y="414"/><a:pt x="70" y="439"/><a:pt x="109" y="439"/></a:cubicBezTo><a:cubicBezTo><a:pt x="187" y="439"/><a:pt x="232" y="344"/><a:pt x="232" y="333"/></a:cubicBezTo><a:cubicBezTo><a:pt x="232" y="324"/><a:pt x="221" y="324"/><a:pt x="221" y="324"/></a:cubicBezTo><a:cubicBezTo><a:pt x="212" y="324"/><a:pt x="210" y="327"/><a:pt x="204" y="338"/></a:cubicBezTo><a:cubicBezTo><a:pt x="184" y="380"/><a:pt x="151" y="420"/><a:pt x="112" y="420"/></a:cubicBezTo><a:cubicBezTo><a:pt x="98" y="420"/><a:pt x="86" y="411"/><a:pt x="86" y="386"/></a:cubicBezTo><a:cubicBezTo><a:pt x="86" y="380"/><a:pt x="89" y="364"/><a:pt x="92" y="358"/></a:cubicBezTo><a:lnTo><a:pt x="142" y="159"/></a:lnTo></a:path></a:pathLst></a:custGeom><a:solidFill><a:srgbClr val="000000"/></a:solidFill><a:ln w="12600"><a:noFill/></a:ln></p:spPr></p:sp><p:sp><p:nvSpPr><p:cNvPr id="91" name="Freeform 51"/><p:cNvSpPr/><p:nvPr/></p:nvSpPr><p:spPr><a:xfrm><a:off x="8251200" y="26678520"/><a:ext cx="237240" cy="84240"/></a:xfrm><a:custGeom><a:avLst/><a:gdLst/><a:ahLst/><a:rect l="0" t="0" r="r" b="b"/><a:pathLst><a:path w="659" h="40"><a:moveTo><a:pt x="625" y="39"/></a:moveTo><a:cubicBezTo><a:pt x="639" y="39"/><a:pt x="658" y="39"/><a:pt x="658" y="20"/></a:cubicBezTo><a:cubicBezTo><a:pt x="658" y="0"/><a:pt x="639" y="0"/><a:pt x="625" y="0"/></a:cubicBezTo><a:lnTo><a:pt x="34" y="0"/></a:lnTo><a:cubicBezTo><a:pt x="20" y="0"/><a:pt x="0" y="0"/><a:pt x="0" y="20"/></a:cubicBezTo><a:cubicBezTo><a:pt x="0" y="39"/><a:pt x="20" y="39"/><a:pt x="34" y="39"/></a:cubicBezTo><a:lnTo><a:pt x="625" y="39"/></a:lnTo></a:path><a:path w="659" h="41"><a:moveTo><a:pt x="625" y="40"/></a:moveTo><a:cubicBezTo><a:pt x="639" y="40"/><a:pt x="658" y="40"/><a:pt x="658" y="20"/></a:cubicBezTo><a:cubicBezTo><a:pt x="658" y="0"/><a:pt x="639" y="0"/><a:pt x="625" y="0"/></a:cubicBezTo><a:lnTo><a:pt x="34" y="0"/></a:lnTo><a:cubicBezTo><a:pt x="20" y="0"/><a:pt x="0" y="0"/><a:pt x="0" y="20"/></a:cubicBezTo><a:cubicBezTo><a:pt x="0" y="40"/><a:pt x="20" y="40"/><a:pt x="34" y="40"/></a:cubicBezTo><a:lnTo><a:pt x="625" y="40"/></a:lnTo></a:path></a:pathLst></a:custGeom><a:solidFill><a:srgbClr val="000000"/></a:solidFill><a:ln w="12600"><a:noFill/></a:ln></p:spPr></p:sp><p:sp><p:nvSpPr><p:cNvPr id="92" name="Freeform 52"/><p:cNvSpPr/><p:nvPr/></p:nvSpPr><p:spPr><a:xfrm><a:off x="8618400" y="26566560"/><a:ext cx="254160" cy="251640"/></a:xfrm><a:custGeom><a:avLst/><a:gdLst/><a:ahLst/><a:rect l="0" t="0" r="r" b="b"/><a:pathLst><a:path w="331" h="295"><a:moveTo><a:pt x="64" y="36"/></a:moveTo><a:cubicBezTo><a:pt x="70" y="14"/><a:pt x="72" y="3"/><a:pt x="92" y="0"/></a:cubicBezTo><a:cubicBezTo><a:pt x="100" y="0"/><a:pt x="131" y="0"/><a:pt x="151" y="0"/></a:cubicBezTo><a:cubicBezTo><a:pt x="221" y="0"/><a:pt x="330" y="0"/><a:pt x="330" y="98"/></a:cubicBezTo><a:cubicBezTo><a:pt x="330" y="132"/><a:pt x="316" y="199"/><a:pt x="277" y="238"/></a:cubicBezTo><a:cubicBezTo><a:pt x="252" y="263"/><a:pt x="198" y="294"/><a:pt x="109" y="294"/></a:cubicBezTo><a:lnTo><a:pt x="0" y="294"/></a:lnTo><a:lnTo><a:pt x="64" y="36"/></a:lnTo></a:path><a:path w="706" h="699"><a:moveTo><a:pt x="473" y="339"/></a:moveTo><a:cubicBezTo><a:pt x="571" y="317"/><a:pt x="688" y="250"/><a:pt x="688" y="149"/></a:cubicBezTo><a:cubicBezTo><a:pt x="688" y="65"/><a:pt x="602" y="0"/><a:pt x="470" y="0"/></a:cubicBezTo><a:lnTo><a:pt x="190" y="0"/></a:lnTo><a:cubicBezTo><a:pt x="170" y="0"/><a:pt x="162" y="0"/><a:pt x="162" y="20"/></a:cubicBezTo><a:cubicBezTo><a:pt x="162" y="31"/><a:pt x="170" y="31"/><a:pt x="187" y="31"/></a:cubicBezTo><a:cubicBezTo><a:pt x="190" y="31"/><a:pt x="210" y="31"/><a:pt x="226" y="34"/></a:cubicBezTo><a:cubicBezTo><a:pt x="243" y="34"/><a:pt x="252" y="37"/><a:pt x="252" y="48"/></a:cubicBezTo><a:cubicBezTo><a:pt x="252" y="53"/><a:pt x="252" y="56"/><a:pt x="249" y="67"/></a:cubicBezTo><a:lnTo><a:pt x="117" y="597"/></a:lnTo><a:cubicBezTo><a:pt x="106" y="636"/><a:pt x="103" y="644"/><a:pt x="28" y="644"/></a:cubicBezTo><a:cubicBezTo><a:pt x="8" y="644"/><a:pt x="0" y="644"/><a:pt x="0" y="664"/></a:cubicBezTo><a:cubicBezTo><a:pt x="0" y="675"/><a:pt x="11" y="675"/><a:pt x="14" y="675"/></a:cubicBezTo><a:cubicBezTo><a:pt x="42" y="675"/><a:pt x="112" y="672"/><a:pt x="137" y="672"/></a:cubicBezTo><a:cubicBezTo><a:pt x="165" y="672"/><a:pt x="235" y="675"/><a:pt x="263" y="675"/></a:cubicBezTo><a:cubicBezTo><a:pt x="271" y="675"/><a:pt x="282" y="675"/><a:pt x="282" y="656"/></a:cubicBezTo><a:cubicBezTo><a:pt x="282" y="644"/><a:pt x="274" y="644"/><a:pt x="254" y="644"/></a:cubicBezTo><a:cubicBezTo><a:pt x="218" y="644"/><a:pt x="190" y="644"/><a:pt x="190" y="628"/></a:cubicBezTo><a:cubicBezTo><a:pt x="190" y="622"/><a:pt x="193" y="616"/><a:pt x="196" y="611"/></a:cubicBezTo><a:lnTo><a:pt x="260" y="348"/></a:lnTo><a:lnTo><a:pt x="378" y="348"/></a:lnTo><a:cubicBezTo><a:pt x="467" y="348"/><a:pt x="484" y="404"/><a:pt x="484" y="437"/></a:cubicBezTo><a:cubicBezTo><a:pt x="484" y="454"/><a:pt x="476" y="485"/><a:pt x="470" y="507"/></a:cubicBezTo><a:cubicBezTo><a:pt x="464" y="535"/><a:pt x="456" y="572"/><a:pt x="456" y="591"/></a:cubicBezTo><a:cubicBezTo><a:pt x="456" y="698"/><a:pt x="574" y="698"/><a:pt x="588" y="698"/></a:cubicBezTo><a:cubicBezTo><a:pt x="672" y="698"/><a:pt x="705" y="597"/><a:pt x="705" y="583"/></a:cubicBezTo><a:cubicBezTo><a:pt x="705" y="572"/><a:pt x="694" y="572"/><a:pt x="694" y="572"/></a:cubicBezTo><a:cubicBezTo><a:pt x="686" y="572"/><a:pt x="683" y="577"/><a:pt x="680" y="586"/></a:cubicBezTo><a:cubicBezTo><a:pt x="655" y="658"/><a:pt x="613" y="675"/><a:pt x="590" y="675"/></a:cubicBezTo><a:cubicBezTo><a:pt x="557" y="675"/><a:pt x="551" y="653"/><a:pt x="551" y="614"/></a:cubicBezTo><a:cubicBezTo><a:pt x="551" y="586"/><a:pt x="557" y="535"/><a:pt x="560" y="502"/></a:cubicBezTo><a:cubicBezTo><a:pt x="562" y="488"/><a:pt x="565" y="471"/><a:pt x="565" y="457"/></a:cubicBezTo><a:cubicBezTo><a:pt x="565" y="381"/><a:pt x="498" y="350"/><a:pt x="473" y="339"/></a:cubicBezTo></a:path></a:pathLst></a:custGeom><a:solidFill><a:srgbClr val="000000"/></a:solidFill><a:ln w="12600"><a:noFill/></a:ln></p:spPr></p:sp><p:sp><p:nvSpPr><p:cNvPr id="93" name="Freeform 53"/><p:cNvSpPr/><p:nvPr/></p:nvSpPr><p:spPr><a:xfrm><a:off x="8909640" y="26542440"/><a:ext cx="83880" cy="355320"/></a:xfrm><a:custGeom><a:avLst/><a:gdLst/><a:ahLst/><a:rect l="0" t="0" r="r" b="b"/><a:pathLst><a:path w="233" h="987"><a:moveTo><a:pt x="232" y="978"/></a:moveTo><a:cubicBezTo><a:pt x="232" y="975"/><a:pt x="232" y="972"/><a:pt x="213" y="955"/></a:cubicBezTo><a:cubicBezTo><a:pt x="89" y="832"/><a:pt x="59" y="644"/><a:pt x="59" y="493"/></a:cubicBezTo><a:cubicBezTo><a:pt x="59" y="322"/><a:pt x="95" y="151"/><a:pt x="218" y="28"/></a:cubicBezTo><a:cubicBezTo><a:pt x="232" y="14"/><a:pt x="232" y="14"/><a:pt x="232" y="11"/></a:cubicBezTo><a:cubicBezTo><a:pt x="232" y="3"/><a:pt x="227" y="0"/><a:pt x="221" y="0"/></a:cubicBezTo><a:cubicBezTo><a:pt x="210" y="0"/><a:pt x="120" y="67"/><a:pt x="61" y="193"/></a:cubicBezTo><a:cubicBezTo><a:pt x="11" y="302"/><a:pt x="0" y="412"/><a:pt x="0" y="493"/></a:cubicBezTo><a:cubicBezTo><a:pt x="0" y="571"/><a:pt x="11" y="689"/><a:pt x="64" y="801"/></a:cubicBezTo><a:cubicBezTo><a:pt x="126" y="924"/><a:pt x="210" y="986"/><a:pt x="221" y="986"/></a:cubicBezTo><a:cubicBezTo><a:pt x="227" y="986"/><a:pt x="232" y="983"/><a:pt x="232" y="978"/></a:cubicBezTo></a:path></a:pathLst></a:custGeom><a:solidFill><a:srgbClr val="000000"/></a:solidFill><a:ln w="12600"><a:noFill/></a:ln></p:spPr></p:sp><p:sp><p:nvSpPr><p:cNvPr id="94" name="Freeform 54"/><p:cNvSpPr/><p:nvPr/></p:nvSpPr><p:spPr><a:xfrm><a:off x="9030600" y="26651160"/><a:ext cx="131400" cy="162000"/></a:xfrm><a:custGeom><a:avLst/><a:gdLst/><a:ahLst/><a:rect l="0" t="0" r="r" b="b"/><a:pathLst><a:path w="365" h="450"><a:moveTo><a:pt x="336" y="68"/></a:moveTo><a:cubicBezTo><a:pt x="308" y="68"/><a:pt x="288" y="90"/><a:pt x="288" y="113"/></a:cubicBezTo><a:cubicBezTo><a:pt x="288" y="127"/><a:pt x="297" y="141"/><a:pt x="319" y="141"/></a:cubicBezTo><a:cubicBezTo><a:pt x="341" y="141"/><a:pt x="364" y="124"/><a:pt x="364" y="85"/></a:cubicBezTo><a:cubicBezTo><a:pt x="364" y="43"/><a:pt x="322" y="0"/><a:pt x="246" y="0"/></a:cubicBezTo><a:cubicBezTo><a:pt x="115" y="0"/><a:pt x="78" y="101"/><a:pt x="78" y="146"/></a:cubicBezTo><a:cubicBezTo><a:pt x="78" y="222"/><a:pt x="154" y="239"/><a:pt x="182" y="244"/></a:cubicBezTo><a:cubicBezTo><a:pt x="232" y="253"/><a:pt x="285" y="264"/><a:pt x="285" y="320"/></a:cubicBezTo><a:cubicBezTo><a:pt x="285" y="345"/><a:pt x="260" y="426"/><a:pt x="143" y="426"/></a:cubicBezTo><a:cubicBezTo><a:pt x="129" y="426"/><a:pt x="53" y="426"/><a:pt x="31" y="376"/></a:cubicBezTo><a:cubicBezTo><a:pt x="67" y="379"/><a:pt x="92" y="351"/><a:pt x="92" y="323"/></a:cubicBezTo><a:cubicBezTo><a:pt x="92" y="300"/><a:pt x="75" y="289"/><a:pt x="56" y="289"/></a:cubicBezTo><a:cubicBezTo><a:pt x="31" y="289"/><a:pt x="0" y="309"/><a:pt x="0" y="353"/></a:cubicBezTo><a:cubicBezTo><a:pt x="0" y="409"/><a:pt x="56" y="449"/><a:pt x="143" y="449"/></a:cubicBezTo><a:cubicBezTo><a:pt x="302" y="449"/><a:pt x="341" y="328"/><a:pt x="341" y="286"/></a:cubicBezTo><a:cubicBezTo><a:pt x="341" y="250"/><a:pt x="322" y="225"/><a:pt x="311" y="213"/></a:cubicBezTo><a:cubicBezTo><a:pt x="283" y="185"/><a:pt x="255" y="180"/><a:pt x="210" y="171"/></a:cubicBezTo><a:cubicBezTo><a:pt x="176" y="163"/><a:pt x="137" y="157"/><a:pt x="137" y="113"/></a:cubicBezTo><a:cubicBezTo><a:pt x="137" y="82"/><a:pt x="159" y="23"/><a:pt x="246" y="23"/></a:cubicBezTo><a:cubicBezTo><a:pt x="271" y="23"/><a:pt x="322" y="29"/><a:pt x="336" y="68"/></a:cubicBezTo></a:path></a:pathLst></a:custGeom><a:solidFill><a:srgbClr val="000000"/></a:solidFill><a:ln w="12600"><a:noFill/></a:ln></p:spPr></p:sp><p:sp><p:nvSpPr><p:cNvPr id="95" name="Freeform 55"/><p:cNvSpPr/><p:nvPr/></p:nvSpPr><p:spPr><a:xfrm><a:off x="9187920" y="26706960"/><a:ext cx="84960" cy="158400"/></a:xfrm><a:custGeom><a:avLst/><a:gdLst/><a:ahLst/><a:rect l="0" t="0" r="r" b="b"/><a:pathLst><a:path w="236" h="440"><a:moveTo><a:pt x="142" y="159"/></a:moveTo><a:lnTo><a:pt x="212" y="159"/></a:lnTo><a:cubicBezTo><a:pt x="226" y="159"/><a:pt x="235" y="159"/><a:pt x="235" y="142"/></a:cubicBezTo><a:cubicBezTo><a:pt x="235" y="134"/><a:pt x="226" y="134"/><a:pt x="215" y="134"/></a:cubicBezTo><a:lnTo><a:pt x="148" y="134"/></a:lnTo><a:lnTo><a:pt x="173" y="30"/></a:lnTo><a:cubicBezTo><a:pt x="176" y="28"/><a:pt x="176" y="25"/><a:pt x="176" y="22"/></a:cubicBezTo><a:cubicBezTo><a:pt x="176" y="8"/><a:pt x="168" y="0"/><a:pt x="154" y="0"/></a:cubicBezTo><a:cubicBezTo><a:pt x="134" y="0"/><a:pt x="126" y="11"/><a:pt x="120" y="30"/></a:cubicBezTo><a:cubicBezTo><a:pt x="114" y="47"/><a:pt x="123" y="14"/><a:pt x="92" y="134"/></a:cubicBezTo><a:lnTo><a:pt x="22" y="134"/></a:lnTo><a:cubicBezTo><a:pt x="8" y="134"/><a:pt x="0" y="134"/><a:pt x="0" y="148"/></a:cubicBezTo><a:cubicBezTo><a:pt x="0" y="159"/><a:pt x="8" y="159"/><a:pt x="19" y="159"/></a:cubicBezTo><a:lnTo><a:pt x="86" y="159"/></a:lnTo><a:lnTo><a:pt x="44" y="322"/></a:lnTo><a:cubicBezTo><a:pt x="42" y="341"/><a:pt x="36" y="364"/><a:pt x="36" y="375"/></a:cubicBezTo><a:cubicBezTo><a:pt x="36" y="414"/><a:pt x="70" y="439"/><a:pt x="109" y="439"/></a:cubicBezTo><a:cubicBezTo><a:pt x="187" y="439"/><a:pt x="232" y="344"/><a:pt x="232" y="333"/></a:cubicBezTo><a:cubicBezTo><a:pt x="232" y="324"/><a:pt x="221" y="324"/><a:pt x="221" y="324"/></a:cubicBezTo><a:cubicBezTo><a:pt x="212" y="324"/><a:pt x="210" y="327"/><a:pt x="204" y="338"/></a:cubicBezTo><a:cubicBezTo><a:pt x="184" y="380"/><a:pt x="151" y="420"/><a:pt x="112" y="420"/></a:cubicBezTo><a:cubicBezTo><a:pt x="98" y="420"/><a:pt x="86" y="411"/><a:pt x="86" y="386"/></a:cubicBezTo><a:cubicBezTo><a:pt x="86" y="380"/><a:pt x="89" y="364"/><a:pt x="92" y="358"/></a:cubicBezTo><a:lnTo><a:pt x="142" y="159"/></a:lnTo></a:path></a:pathLst></a:custGeom><a:solidFill><a:srgbClr val="000000"/></a:solidFill><a:ln w="12600"><a:noFill/></a:ln></p:spPr></p:sp><p:sp><p:nvSpPr><p:cNvPr id="96" name="Freeform 56"/><p:cNvSpPr/><p:nvPr/></p:nvSpPr><p:spPr><a:xfrm><a:off x="9333000" y="26770320"/><a:ext cx="42480" cy="107280"/></a:xfrm><a:custGeom><a:avLst/><a:gdLst/><a:ahLst/><a:rect l="0" t="0" r="r" b="b"/><a:pathLst><a:path w="118" h="298"><a:moveTo><a:pt x="117" y="104"/></a:moveTo><a:cubicBezTo><a:pt x="117" y="39"/><a:pt x="92" y="0"/><a:pt x="53" y="0"/></a:cubicBezTo><a:cubicBezTo><a:pt x="19" y="0"/><a:pt x="0" y="25"/><a:pt x="0" y="53"/></a:cubicBezTo><a:cubicBezTo><a:pt x="0" y="78"/><a:pt x="19" y="106"/><a:pt x="53" y="106"/></a:cubicBezTo><a:cubicBezTo><a:pt x="64" y="106"/><a:pt x="78" y="101"/><a:pt x="89" y="92"/></a:cubicBezTo><a:cubicBezTo><a:pt x="92" y="90"/><a:pt x="92" y="90"/><a:pt x="92" y="90"/></a:cubicBezTo><a:cubicBezTo><a:pt x="95" y="90"/><a:pt x="95" y="90"/><a:pt x="95" y="104"/></a:cubicBezTo><a:cubicBezTo><a:pt x="95" y="179"/><a:pt x="61" y="238"/><a:pt x="28" y="272"/></a:cubicBezTo><a:cubicBezTo><a:pt x="17" y="280"/><a:pt x="17" y="283"/><a:pt x="17" y="286"/></a:cubicBezTo><a:cubicBezTo><a:pt x="17" y="294"/><a:pt x="22" y="297"/><a:pt x="25" y="297"/></a:cubicBezTo><a:cubicBezTo><a:pt x="36" y="297"/><a:pt x="117" y="221"/><a:pt x="117" y="104"/></a:cubicBezTo></a:path></a:pathLst></a:custGeom><a:solidFill><a:srgbClr val="000000"/></a:solidFill><a:ln w="12600"><a:noFill/></a:ln></p:spPr></p:sp><p:sp><p:nvSpPr><p:cNvPr id="97" name="Freeform 57"/><p:cNvSpPr/><p:nvPr/></p:nvSpPr><p:spPr><a:xfrm><a:off x="9474120" y="26651160"/><a:ext cx="163440" cy="162000"/></a:xfrm><a:custGeom><a:avLst/><a:gdLst/><a:ahLst/><a:rect l="0" t="0" r="r" b="b"/><a:pathLst><a:path w="454" h="450"><a:moveTo><a:pt x="330" y="65"/></a:moveTo><a:cubicBezTo><a:pt x="310" y="29"/><a:pt x="282" y="0"/><a:pt x="238" y="0"/></a:cubicBezTo><a:cubicBezTo><a:pt x="123" y="0"/><a:pt x="0" y="146"/><a:pt x="0" y="292"/></a:cubicBezTo><a:cubicBezTo><a:pt x="0" y="384"/><a:pt x="53" y="449"/><a:pt x="131" y="449"/></a:cubicBezTo><a:cubicBezTo><a:pt x="151" y="449"/><a:pt x="201" y="446"/><a:pt x="260" y="376"/></a:cubicBezTo><a:cubicBezTo><a:pt x="268" y="418"/><a:pt x="302" y="449"/><a:pt x="350" y="449"/></a:cubicBezTo><a:cubicBezTo><a:pt x="386" y="449"/><a:pt x="408" y="426"/><a:pt x="422" y="395"/></a:cubicBezTo><a:cubicBezTo><a:pt x="439" y="359"/><a:pt x="453" y="297"/><a:pt x="453" y="297"/></a:cubicBezTo><a:cubicBezTo><a:pt x="453" y="286"/><a:pt x="445" y="286"/><a:pt x="442" y="286"/></a:cubicBezTo><a:cubicBezTo><a:pt x="431" y="286"/><a:pt x="431" y="292"/><a:pt x="428" y="306"/></a:cubicBezTo><a:cubicBezTo><a:pt x="411" y="370"/><a:pt x="392" y="426"/><a:pt x="352" y="426"/></a:cubicBezTo><a:cubicBezTo><a:pt x="324" y="426"/><a:pt x="322" y="401"/><a:pt x="322" y="381"/></a:cubicBezTo><a:cubicBezTo><a:pt x="322" y="359"/><a:pt x="324" y="353"/><a:pt x="336" y="309"/></a:cubicBezTo><a:cubicBezTo><a:pt x="347" y="267"/><a:pt x="347" y="258"/><a:pt x="358" y="219"/></a:cubicBezTo><a:lnTo><a:pt x="392" y="82"/></a:lnTo><a:cubicBezTo><a:pt x="400" y="54"/><a:pt x="400" y="51"/><a:pt x="400" y="48"/></a:cubicBezTo><a:cubicBezTo><a:pt x="400" y="31"/><a:pt x="389" y="20"/><a:pt x="372" y="20"/></a:cubicBezTo><a:cubicBezTo><a:pt x="347" y="20"/><a:pt x="333" y="43"/><a:pt x="330" y="65"/></a:cubicBezTo></a:path><a:path w="250" h="404"><a:moveTo><a:pt x="196" y="297"/></a:moveTo><a:cubicBezTo><a:pt x="190" y="316"/><a:pt x="190" y="316"/><a:pt x="176" y="333"/></a:cubicBezTo><a:cubicBezTo><a:pt x="131" y="389"/><a:pt x="92" y="403"/><a:pt x="64" y="403"/></a:cubicBezTo><a:cubicBezTo><a:pt x="14" y="403"/><a:pt x="0" y="350"/><a:pt x="0" y="311"/></a:cubicBezTo><a:cubicBezTo><a:pt x="0" y="263"/><a:pt x="31" y="140"/><a:pt x="56" y="95"/></a:cubicBezTo><a:cubicBezTo><a:pt x="87" y="36"/><a:pt x="129" y="0"/><a:pt x="171" y="0"/></a:cubicBezTo><a:cubicBezTo><a:pt x="235" y="0"/><a:pt x="249" y="81"/><a:pt x="249" y="87"/></a:cubicBezTo><a:cubicBezTo><a:pt x="249" y="92"/><a:pt x="246" y="98"/><a:pt x="243" y="104"/></a:cubicBezTo><a:lnTo><a:pt x="196" y="297"/></a:lnTo></a:path></a:pathLst></a:custGeom><a:solidFill><a:srgbClr val="000000"/></a:solidFill><a:ln w="12600"><a:noFill/></a:ln></p:spPr></p:sp><p:sp><p:nvSpPr><p:cNvPr id="98" name="Freeform 58"/><p:cNvSpPr/><p:nvPr/></p:nvSpPr><p:spPr><a:xfrm><a:off x="9656280" y="26706960"/><a:ext cx="85320" cy="158400"/></a:xfrm><a:custGeom><a:avLst/><a:gdLst/><a:ahLst/><a:rect l="0" t="0" r="r" b="b"/><a:pathLst><a:path w="237" h="440"><a:moveTo><a:pt x="143" y="159"/></a:moveTo><a:lnTo><a:pt x="213" y="159"/></a:lnTo><a:cubicBezTo><a:pt x="227" y="159"/><a:pt x="236" y="159"/><a:pt x="236" y="142"/></a:cubicBezTo><a:cubicBezTo><a:pt x="236" y="134"/><a:pt x="227" y="134"/><a:pt x="216" y="134"/></a:cubicBezTo><a:lnTo><a:pt x="149" y="134"/></a:lnTo><a:lnTo><a:pt x="174" y="30"/></a:lnTo><a:cubicBezTo><a:pt x="174" y="28"/><a:pt x="177" y="25"/><a:pt x="177" y="22"/></a:cubicBezTo><a:cubicBezTo><a:pt x="177" y="8"/><a:pt x="168" y="0"/><a:pt x="154" y="0"/></a:cubicBezTo><a:cubicBezTo><a:pt x="135" y="0"/><a:pt x="126" y="11"/><a:pt x="121" y="30"/></a:cubicBezTo><a:cubicBezTo><a:pt x="115" y="47"/><a:pt x="124" y="14"/><a:pt x="93" y="134"/></a:cubicBezTo><a:lnTo><a:pt x="23" y="134"/></a:lnTo><a:cubicBezTo><a:pt x="9" y="134"/><a:pt x="0" y="134"/><a:pt x="0" y="148"/></a:cubicBezTo><a:cubicBezTo><a:pt x="0" y="159"/><a:pt x="9" y="159"/><a:pt x="20" y="159"/></a:cubicBezTo><a:lnTo><a:pt x="87" y="159"/></a:lnTo><a:lnTo><a:pt x="45" y="322"/></a:lnTo><a:cubicBezTo><a:pt x="42" y="341"/><a:pt x="37" y="364"/><a:pt x="37" y="375"/></a:cubicBezTo><a:cubicBezTo><a:pt x="37" y="414"/><a:pt x="70" y="439"/><a:pt x="110" y="439"/></a:cubicBezTo><a:cubicBezTo><a:pt x="188" y="439"/><a:pt x="233" y="344"/><a:pt x="233" y="333"/></a:cubicBezTo><a:cubicBezTo><a:pt x="233" y="324"/><a:pt x="222" y="324"/><a:pt x="222" y="324"/></a:cubicBezTo><a:cubicBezTo><a:pt x="213" y="324"/><a:pt x="210" y="327"/><a:pt x="205" y="338"/></a:cubicBezTo><a:cubicBezTo><a:pt x="185" y="380"/><a:pt x="152" y="420"/><a:pt x="112" y="420"/></a:cubicBezTo><a:cubicBezTo><a:pt x="98" y="420"/><a:pt x="87" y="411"/><a:pt x="87" y="386"/></a:cubicBezTo><a:cubicBezTo><a:pt x="87" y="380"/><a:pt x="90" y="364"/><a:pt x="93" y="358"/></a:cubicBezTo><a:lnTo><a:pt x="143" y="159"/></a:lnTo></a:path></a:pathLst></a:custGeom><a:solidFill><a:srgbClr val="000000"/></a:solidFill><a:ln w="12600"><a:noFill/></a:ln></p:spPr></p:sp><p:sp><p:nvSpPr><p:cNvPr id="99" name="Freeform 59"/><p:cNvSpPr/><p:nvPr/></p:nvSpPr><p:spPr><a:xfrm><a:off x="9790560" y="26542440"/><a:ext cx="83880" cy="355320"/></a:xfrm><a:custGeom><a:avLst/><a:gdLst/><a:ahLst/><a:rect l="0" t="0" r="r" b="b"/><a:pathLst><a:path w="233" h="987"><a:moveTo><a:pt x="232" y="493"/></a:moveTo><a:cubicBezTo><a:pt x="232" y="417"/><a:pt x="221" y="297"/><a:pt x="165" y="185"/></a:cubicBezTo><a:cubicBezTo><a:pt x="106" y="64"/><a:pt x="19" y="0"/><a:pt x="11" y="0"/></a:cubicBezTo><a:cubicBezTo><a:pt x="3" y="0"/><a:pt x="0" y="3"/><a:pt x="0" y="11"/></a:cubicBezTo><a:cubicBezTo><a:pt x="0" y="14"/><a:pt x="0" y="14"/><a:pt x="19" y="34"/></a:cubicBezTo><a:cubicBezTo><a:pt x="117" y="132"/><a:pt x="173" y="288"/><a:pt x="173" y="493"/></a:cubicBezTo><a:cubicBezTo><a:pt x="173" y="664"/><a:pt x="137" y="837"/><a:pt x="14" y="961"/></a:cubicBezTo><a:cubicBezTo><a:pt x="0" y="972"/><a:pt x="0" y="975"/><a:pt x="0" y="978"/></a:cubicBezTo><a:cubicBezTo><a:pt x="0" y="983"/><a:pt x="3" y="986"/><a:pt x="11" y="986"/></a:cubicBezTo><a:cubicBezTo><a:pt x="19" y="986"/><a:pt x="109" y="919"/><a:pt x="168" y="795"/></a:cubicBezTo><a:cubicBezTo><a:pt x="218" y="686"/><a:pt x="232" y="577"/><a:pt x="232" y="493"/></a:cubicBezTo></a:path></a:pathLst></a:custGeom><a:solidFill><a:srgbClr val="000000"/></a:solidFill><a:ln w="12600"><a:noFill/></a:ln></p:spPr></p:sp><p:sp><p:nvSpPr><p:cNvPr id="100" name="Freeform 60"/><p:cNvSpPr/><p:nvPr/></p:nvSpPr><p:spPr><a:xfrm><a:off x="10006200" y="26601840"/><a:ext cx="237240" cy="237240"/></a:xfrm><a:custGeom><a:avLst/><a:gdLst/><a:ahLst/><a:rect l="0" t="0" r="r" b="b"/><a:pathLst><a:path w="659" h="659"><a:moveTo><a:pt x="350" y="350"/></a:moveTo><a:lnTo><a:pt x="624" y="350"/></a:lnTo><a:cubicBezTo><a:pt x="638" y="350"/><a:pt x="658" y="350"/><a:pt x="658" y="331"/></a:cubicBezTo><a:cubicBezTo><a:pt x="658" y="308"/><a:pt x="638" y="308"/><a:pt x="624" y="308"/></a:cubicBezTo><a:lnTo><a:pt x="350" y="308"/></a:lnTo><a:lnTo><a:pt x="350" y="34"/></a:lnTo><a:cubicBezTo><a:pt x="350" y="20"/><a:pt x="350" y="0"/><a:pt x="330" y="0"/></a:cubicBezTo><a:cubicBezTo><a:pt x="311" y="0"/><a:pt x="311" y="20"/><a:pt x="311" y="34"/></a:cubicBezTo><a:lnTo><a:pt x="311" y="308"/></a:lnTo><a:lnTo><a:pt x="34" y="308"/></a:lnTo><a:cubicBezTo><a:pt x="20" y="308"/><a:pt x="0" y="308"/><a:pt x="0" y="331"/></a:cubicBezTo><a:cubicBezTo><a:pt x="0" y="350"/><a:pt x="20" y="350"/><a:pt x="34" y="350"/></a:cubicBezTo><a:lnTo><a:pt x="311" y="350"/></a:lnTo><a:lnTo><a:pt x="311" y="625"/></a:lnTo><a:cubicBezTo><a:pt x="311" y="639"/><a:pt x="311" y="658"/><a:pt x="330" y="658"/></a:cubicBezTo><a:cubicBezTo><a:pt x="350" y="658"/><a:pt x="350" y="639"/><a:pt x="350" y="625"/></a:cubicBezTo><a:lnTo><a:pt x="350" y="350"/></a:lnTo></a:path></a:pathLst></a:custGeom><a:solidFill><a:srgbClr val="000000"/></a:solidFill><a:ln w="12600"><a:noFill/></a:ln></p:spPr></p:sp><p:sp><p:nvSpPr><p:cNvPr id="101" name="Freeform 61"/><p:cNvSpPr/><p:nvPr/></p:nvSpPr><p:spPr><a:xfrm><a:off x="10346040" y="26651160"/><a:ext cx="187560" cy="234360"/></a:xfrm><a:custGeom><a:avLst/><a:gdLst/><a:ahLst/><a:rect l="0" t="0" r="r" b="b"/><a:pathLst><a:path w="521" h="651"><a:moveTo><a:pt x="22" y="185"/></a:moveTo><a:cubicBezTo><a:pt x="61" y="73"/><a:pt x="168" y="71"/><a:pt x="179" y="71"/></a:cubicBezTo><a:cubicBezTo><a:pt x="330" y="71"/><a:pt x="341" y="244"/><a:pt x="341" y="323"/></a:cubicBezTo><a:cubicBezTo><a:pt x="341" y="384"/><a:pt x="336" y="401"/><a:pt x="327" y="421"/></a:cubicBezTo><a:cubicBezTo><a:pt x="308" y="491"/><a:pt x="277" y="605"/><a:pt x="277" y="633"/></a:cubicBezTo><a:cubicBezTo><a:pt x="277" y="642"/><a:pt x="282" y="650"/><a:pt x="291" y="650"/></a:cubicBezTo><a:cubicBezTo><a:pt x="302" y="650"/><a:pt x="310" y="628"/><a:pt x="322" y="591"/></a:cubicBezTo><a:cubicBezTo><a:pt x="344" y="507"/><a:pt x="355" y="451"/><a:pt x="358" y="421"/></a:cubicBezTo><a:cubicBezTo><a:pt x="361" y="407"/><a:pt x="361" y="395"/><a:pt x="366" y="381"/></a:cubicBezTo><a:cubicBezTo><a:pt x="397" y="283"/><a:pt x="462" y="138"/><a:pt x="501" y="59"/></a:cubicBezTo><a:cubicBezTo><a:pt x="506" y="48"/><a:pt x="520" y="26"/><a:pt x="520" y="20"/></a:cubicBezTo><a:cubicBezTo><a:pt x="520" y="12"/><a:pt x="509" y="12"/><a:pt x="506" y="12"/></a:cubicBezTo><a:cubicBezTo><a:pt x="504" y="12"/><a:pt x="498" y="12"/><a:pt x="495" y="17"/></a:cubicBezTo><a:cubicBezTo><a:pt x="445" y="113"/><a:pt x="406" y="211"/><a:pt x="364" y="311"/></a:cubicBezTo><a:cubicBezTo><a:pt x="364" y="281"/><a:pt x="364" y="205"/><a:pt x="324" y="110"/></a:cubicBezTo><a:cubicBezTo><a:pt x="299" y="48"/><a:pt x="260" y="0"/><a:pt x="193" y="0"/></a:cubicBezTo><a:cubicBezTo><a:pt x="70" y="0"/><a:pt x="0" y="152"/><a:pt x="0" y="183"/></a:cubicBezTo><a:cubicBezTo><a:pt x="0" y="191"/><a:pt x="8" y="191"/><a:pt x="19" y="191"/></a:cubicBezTo><a:lnTo><a:pt x="22" y="185"/></a:lnTo></a:path></a:pathLst></a:custGeom><a:solidFill><a:srgbClr val="000000"/></a:solidFill><a:ln w="12600"><a:noFill/></a:ln></p:spPr></p:sp><p:sp><p:nvSpPr><p:cNvPr id="102" name="Freeform 62"/><p:cNvSpPr/><p:nvPr/></p:nvSpPr><p:spPr><a:xfrm><a:off x="10559520" y="26558640"/><a:ext cx="246240" cy="320040"/></a:xfrm><a:custGeom><a:avLst/><a:gdLst/><a:ahLst/><a:rect l="0" t="0" r="r" b="b"/><a:pathLst><a:path w="684" h="889"><a:moveTo><a:pt x="384" y="689"/></a:moveTo><a:cubicBezTo><a:pt x="538" y="633"/><a:pt x="683" y="456"/><a:pt x="683" y="266"/></a:cubicBezTo><a:cubicBezTo><a:pt x="683" y="106"/><a:pt x="577" y="0"/><a:pt x="431" y="0"/></a:cubicBezTo><a:cubicBezTo><a:pt x="219" y="0"/><a:pt x="0" y="224"/><a:pt x="0" y="454"/></a:cubicBezTo><a:cubicBezTo><a:pt x="0" y="619"/><a:pt x="109" y="717"/><a:pt x="252" y="717"/></a:cubicBezTo><a:cubicBezTo><a:pt x="277" y="717"/><a:pt x="311" y="714"/><a:pt x="350" y="703"/></a:cubicBezTo><a:cubicBezTo><a:pt x="345" y="764"/><a:pt x="345" y="767"/><a:pt x="345" y="778"/></a:cubicBezTo><a:cubicBezTo><a:pt x="345" y="809"/><a:pt x="345" y="888"/><a:pt x="429" y="888"/></a:cubicBezTo><a:cubicBezTo><a:pt x="546" y="888"/><a:pt x="594" y="706"/><a:pt x="594" y="697"/></a:cubicBezTo><a:cubicBezTo><a:pt x="594" y="689"/><a:pt x="585" y="686"/><a:pt x="583" y="686"/></a:cubicBezTo><a:cubicBezTo><a:pt x="574" y="686"/><a:pt x="571" y="692"/><a:pt x="571" y="697"/></a:cubicBezTo><a:cubicBezTo><a:pt x="546" y="767"/><a:pt x="490" y="792"/><a:pt x="454" y="792"/></a:cubicBezTo><a:cubicBezTo><a:pt x="409" y="792"/><a:pt x="395" y="764"/><a:pt x="384" y="689"/></a:cubicBezTo></a:path><a:path w="511" h="659"><a:moveTo><a:pt x="112" y="658"/></a:moveTo><a:cubicBezTo><a:pt x="34" y="627"/><a:pt x="0" y="549"/><a:pt x="0" y="459"/></a:cubicBezTo><a:cubicBezTo><a:pt x="0" y="392"/><a:pt x="25" y="252"/><a:pt x="101" y="146"/></a:cubicBezTo><a:cubicBezTo><a:pt x="174" y="45"/><a:pt x="266" y="0"/><a:pt x="339" y="0"/></a:cubicBezTo><a:cubicBezTo><a:pt x="437" y="0"/><a:pt x="510" y="76"/><a:pt x="510" y="210"/></a:cubicBezTo><a:cubicBezTo><a:pt x="510" y="308"/><a:pt x="459" y="538"/><a:pt x="291" y="630"/></a:cubicBezTo><a:cubicBezTo><a:pt x="288" y="597"/><a:pt x="277" y="524"/><a:pt x="204" y="524"/></a:cubicBezTo><a:cubicBezTo><a:pt x="154" y="524"/><a:pt x="104" y="574"/><a:pt x="104" y="625"/></a:cubicBezTo><a:cubicBezTo><a:pt x="104" y="644"/><a:pt x="112" y="655"/><a:pt x="112" y="658"/></a:cubicBezTo></a:path><a:path w="141" h="124"><a:moveTo><a:pt x="45" y="123"/></a:moveTo><a:cubicBezTo><a:pt x="31" y="123"/><a:pt x="0" y="123"/><a:pt x="0" y="79"/></a:cubicBezTo><a:cubicBezTo><a:pt x="0" y="39"/><a:pt x="39" y="0"/><a:pt x="78" y="0"/></a:cubicBezTo><a:cubicBezTo><a:pt x="120" y="0"/><a:pt x="140" y="25"/><a:pt x="140" y="84"/></a:cubicBezTo><a:cubicBezTo><a:pt x="140" y="98"/><a:pt x="140" y="101"/><a:pt x="129" y="104"/></a:cubicBezTo><a:cubicBezTo><a:pt x="104" y="115"/><a:pt x="73" y="123"/><a:pt x="45" y="123"/></a:cubicBezTo></a:path></a:pathLst></a:custGeom><a:solidFill><a:srgbClr val="000000"/></a:solidFill><a:ln w="12600"><a:noFill/></a:ln></p:spPr></p:sp><p:sp><p:nvSpPr><p:cNvPr id="103" name="Freeform 63"/><p:cNvSpPr/><p:nvPr/></p:nvSpPr><p:spPr><a:xfrm><a:off x="10828800" y="26708760"/><a:ext cx="87120" cy="156600"/></a:xfrm><a:custGeom><a:avLst/><a:gdLst/><a:ahLst/><a:rect l="0" t="0" r="r" b="b"/><a:pathLst><a:path w="242" h="435"><a:moveTo><a:pt x="120" y="151"/></a:moveTo><a:lnTo><a:pt x="229" y="151"/></a:lnTo><a:lnTo><a:pt x="229" y="129"/></a:lnTo><a:lnTo><a:pt x="120" y="129"/></a:lnTo><a:lnTo><a:pt x="120" y="0"/></a:lnTo><a:lnTo><a:pt x="95" y="0"/></a:lnTo><a:cubicBezTo><a:pt x="95" y="62"/><a:pt x="67" y="132"/><a:pt x="0" y="135"/></a:cubicBezTo><a:lnTo><a:pt x="0" y="151"/></a:lnTo><a:lnTo><a:pt x="64" y="151"/></a:lnTo><a:lnTo><a:pt x="64" y="339"/></a:lnTo><a:cubicBezTo><a:pt x="64" y="417"/><a:pt x="123" y="434"/><a:pt x="162" y="434"/></a:cubicBezTo><a:cubicBezTo><a:pt x="210" y="434"/><a:pt x="241" y="395"/><a:pt x="241" y="339"/></a:cubicBezTo><a:lnTo><a:pt x="241" y="300"/></a:lnTo><a:lnTo><a:pt x="218" y="300"/></a:lnTo><a:lnTo><a:pt x="218" y="339"/></a:lnTo><a:cubicBezTo><a:pt x="218" y="387"/><a:pt x="196" y="412"/><a:pt x="168" y="412"/></a:cubicBezTo><a:cubicBezTo><a:pt x="120" y="412"/><a:pt x="120" y="353"/><a:pt x="120" y="342"/></a:cubicBezTo><a:lnTo><a:pt x="120" y="151"/></a:lnTo></a:path></a:pathLst></a:custGeom><a:solidFill><a:srgbClr val="000000"/></a:solidFill><a:ln w="12600"><a:noFill/></a:ln></p:spPr></p:sp><p:sp><p:nvSpPr><p:cNvPr id="104" name="Freeform 64"/><p:cNvSpPr/><p:nvPr/></p:nvSpPr><p:spPr><a:xfrm><a:off x="10941480" y="26749080"/><a:ext cx="126360" cy="163800"/></a:xfrm><a:custGeom><a:avLst/><a:gdLst/><a:ahLst/><a:rect l="0" t="0" r="r" b="b"/><a:pathLst><a:path w="351" h="455"><a:moveTo><a:pt x="73" y="191"/></a:moveTo><a:cubicBezTo><a:pt x="84" y="196"/><a:pt x="110" y="210"/><a:pt x="149" y="210"/></a:cubicBezTo><a:cubicBezTo><a:pt x="222" y="210"/><a:pt x="272" y="163"/><a:pt x="272" y="109"/></a:cubicBezTo><a:cubicBezTo><a:pt x="272" y="81"/><a:pt x="261" y="62"/><a:pt x="244" y="42"/></a:cubicBezTo><a:cubicBezTo><a:pt x="275" y="20"/><a:pt x="303" y="20"/><a:pt x="314" y="20"/></a:cubicBezTo><a:cubicBezTo><a:pt x="311" y="23"/><a:pt x="308" y="25"/><a:pt x="308" y="37"/></a:cubicBezTo><a:cubicBezTo><a:pt x="308" y="51"/><a:pt x="317" y="59"/><a:pt x="331" y="59"/></a:cubicBezTo><a:cubicBezTo><a:pt x="339" y="59"/><a:pt x="350" y="51"/><a:pt x="350" y="37"/></a:cubicBezTo><a:cubicBezTo><a:pt x="350" y="20"/><a:pt x="339" y="0"/><a:pt x="311" y="0"/></a:cubicBezTo><a:cubicBezTo><a:pt x="300" y="0"/><a:pt x="264" y="3"/><a:pt x="230" y="31"/></a:cubicBezTo><a:cubicBezTo><a:pt x="210" y="17"/><a:pt x="180" y="6"/><a:pt x="149" y="6"/></a:cubicBezTo><a:cubicBezTo><a:pt x="79" y="6"/><a:pt x="26" y="56"/><a:pt x="26" y="109"/></a:cubicBezTo><a:cubicBezTo><a:pt x="26" y="137"/><a:pt x="40" y="160"/><a:pt x="59" y="179"/></a:cubicBezTo><a:cubicBezTo><a:pt x="54" y="185"/><a:pt x="40" y="207"/><a:pt x="40" y="235"/></a:cubicBezTo><a:cubicBezTo><a:pt x="40" y="244"/><a:pt x="40" y="277"/><a:pt x="68" y="297"/></a:cubicBezTo><a:cubicBezTo><a:pt x="37" y="308"/><a:pt x="0" y="331"/><a:pt x="0" y="367"/></a:cubicBezTo><a:cubicBezTo><a:pt x="0" y="418"/><a:pt x="76" y="454"/><a:pt x="171" y="454"/></a:cubicBezTo><a:cubicBezTo><a:pt x="258" y="454"/><a:pt x="342" y="420"/><a:pt x="342" y="364"/></a:cubicBezTo><a:cubicBezTo><a:pt x="342" y="345"/><a:pt x="334" y="305"/><a:pt x="294" y="286"/></a:cubicBezTo><a:cubicBezTo><a:pt x="252" y="263"/><a:pt x="213" y="263"/><a:pt x="146" y="263"/></a:cubicBezTo><a:cubicBezTo><a:pt x="129" y="263"/><a:pt x="104" y="263"/><a:pt x="98" y="263"/></a:cubicBezTo><a:cubicBezTo><a:pt x="76" y="258"/><a:pt x="65" y="238"/><a:pt x="65" y="219"/></a:cubicBezTo><a:cubicBezTo><a:pt x="65" y="202"/><a:pt x="70" y="196"/><a:pt x="73" y="191"/></a:cubicBezTo></a:path><a:path w="135" h="164"><a:moveTo><a:pt x="67" y="163"/></a:moveTo><a:cubicBezTo><a:pt x="0" y="163"/><a:pt x="0" y="95"/><a:pt x="0" y="81"/></a:cubicBezTo><a:cubicBezTo><a:pt x="0" y="70"/><a:pt x="0" y="42"/><a:pt x="14" y="25"/></a:cubicBezTo><a:cubicBezTo><a:pt x="22" y="11"/><a:pt x="42" y="0"/><a:pt x="67" y="0"/></a:cubicBezTo><a:cubicBezTo><a:pt x="134" y="0"/><a:pt x="134" y="67"/><a:pt x="134" y="81"/></a:cubicBezTo><a:cubicBezTo><a:pt x="134" y="93"/><a:pt x="134" y="121"/><a:pt x="120" y="137"/></a:cubicBezTo><a:cubicBezTo><a:pt x="112" y="149"/><a:pt x="92" y="163"/><a:pt x="67" y="163"/></a:cubicBezTo></a:path><a:path w="256" h="124"><a:moveTo><a:pt x="107" y="0"/></a:moveTo><a:cubicBezTo><a:pt x="168" y="0"/><a:pt x="255" y="0"/><a:pt x="255" y="53"/></a:cubicBezTo><a:cubicBezTo><a:pt x="255" y="93"/><a:pt x="202" y="123"/><a:pt x="129" y="123"/></a:cubicBezTo><a:cubicBezTo><a:pt x="56" y="123"/><a:pt x="0" y="90"/><a:pt x="0" y="53"/></a:cubicBezTo><a:cubicBezTo><a:pt x="0" y="31"/><a:pt x="23" y="0"/><a:pt x="68" y="0"/></a:cubicBezTo><a:lnTo><a:pt x="107" y="0"/></a:lnTo></a:path></a:pathLst></a:custGeom><a:solidFill><a:srgbClr val="000000"/></a:solidFill><a:ln w="12600"><a:noFill/></a:ln></p:spPr></p:sp><p:sp><p:nvSpPr><p:cNvPr id="105" name="Freeform 65"/><p:cNvSpPr/><p:nvPr/></p:nvSpPr><p:spPr><a:xfrm><a:off x="11079720" y="26708760"/><a:ext cx="87120" cy="156600"/></a:xfrm><a:custGeom><a:avLst/><a:gdLst/><a:ahLst/><a:rect l="0" t="0" r="r" b="b"/><a:pathLst><a:path w="242" h="435"><a:moveTo><a:pt x="120" y="151"/></a:moveTo><a:lnTo><a:pt x="230" y="151"/></a:lnTo><a:lnTo><a:pt x="230" y="129"/></a:lnTo><a:lnTo><a:pt x="120" y="129"/></a:lnTo><a:lnTo><a:pt x="120" y="0"/></a:lnTo><a:lnTo><a:pt x="95" y="0"/></a:lnTo><a:cubicBezTo><a:pt x="95" y="62"/><a:pt x="67" y="132"/><a:pt x="0" y="135"/></a:cubicBezTo><a:lnTo><a:pt x="0" y="151"/></a:lnTo><a:lnTo><a:pt x="64" y="151"/></a:lnTo><a:lnTo><a:pt x="64" y="339"/></a:lnTo><a:cubicBezTo><a:pt x="64" y="417"/><a:pt x="123" y="434"/><a:pt x="162" y="434"/></a:cubicBezTo><a:cubicBezTo><a:pt x="210" y="434"/><a:pt x="241" y="395"/><a:pt x="241" y="339"/></a:cubicBezTo><a:lnTo><a:pt x="241" y="300"/></a:lnTo><a:lnTo><a:pt x="218" y="300"/></a:lnTo><a:lnTo><a:pt x="218" y="339"/></a:lnTo><a:cubicBezTo><a:pt x="218" y="387"/><a:pt x="196" y="412"/><a:pt x="168" y="412"/></a:cubicBezTo><a:cubicBezTo><a:pt x="120" y="412"/><a:pt x="120" y="353"/><a:pt x="120" y="342"/></a:cubicBezTo><a:lnTo><a:pt x="120" y="151"/></a:lnTo></a:path></a:pathLst></a:custGeom><a:solidFill><a:srgbClr val="000000"/></a:solidFill><a:ln w="12600"><a:noFill/></a:ln></p:spPr></p:sp><p:sp><p:nvSpPr><p:cNvPr id="106" name="Freeform 66"/><p:cNvSpPr/><p:nvPr/></p:nvSpPr><p:spPr><a:xfrm><a:off x="11237040" y="26542440"/><a:ext cx="83880" cy="355320"/></a:xfrm><a:custGeom><a:avLst/><a:gdLst/><a:ahLst/><a:rect l="0" t="0" r="r" b="b"/><a:pathLst><a:path w="233" h="987"><a:moveTo><a:pt x="232" y="978"/></a:moveTo><a:cubicBezTo><a:pt x="232" y="975"/><a:pt x="232" y="972"/><a:pt x="213" y="955"/></a:cubicBezTo><a:cubicBezTo><a:pt x="89" y="832"/><a:pt x="59" y="644"/><a:pt x="59" y="493"/></a:cubicBezTo><a:cubicBezTo><a:pt x="59" y="322"/><a:pt x="95" y="151"/><a:pt x="218" y="28"/></a:cubicBezTo><a:cubicBezTo><a:pt x="232" y="14"/><a:pt x="232" y="14"/><a:pt x="232" y="11"/></a:cubicBezTo><a:cubicBezTo><a:pt x="232" y="3"/><a:pt x="227" y="0"/><a:pt x="221" y="0"/></a:cubicBezTo><a:cubicBezTo><a:pt x="210" y="0"/><a:pt x="120" y="67"/><a:pt x="61" y="193"/></a:cubicBezTo><a:cubicBezTo><a:pt x="11" y="302"/><a:pt x="0" y="412"/><a:pt x="0" y="493"/></a:cubicBezTo><a:cubicBezTo><a:pt x="0" y="571"/><a:pt x="11" y="689"/><a:pt x="64" y="801"/></a:cubicBezTo><a:cubicBezTo><a:pt x="126" y="924"/><a:pt x="210" y="986"/><a:pt x="221" y="986"/></a:cubicBezTo><a:cubicBezTo><a:pt x="227" y="986"/><a:pt x="232" y="983"/><a:pt x="232" y="978"/></a:cubicBezTo></a:path></a:pathLst></a:custGeom><a:solidFill><a:srgbClr val="000000"/></a:solidFill><a:ln w="12600"><a:noFill/></a:ln></p:spPr></p:sp><p:sp><p:nvSpPr><p:cNvPr id="107" name="Freeform 67"/><p:cNvSpPr/><p:nvPr/></p:nvSpPr><p:spPr><a:xfrm><a:off x="11356920" y="26651160"/><a:ext cx="131400" cy="162000"/></a:xfrm><a:custGeom><a:avLst/><a:gdLst/><a:ahLst/><a:rect l="0" t="0" r="r" b="b"/><a:pathLst><a:path w="365" h="450"><a:moveTo><a:pt x="336" y="68"/></a:moveTo><a:cubicBezTo><a:pt x="308" y="68"/><a:pt x="288" y="90"/><a:pt x="288" y="113"/></a:cubicBezTo><a:cubicBezTo><a:pt x="288" y="127"/><a:pt x="297" y="141"/><a:pt x="319" y="141"/></a:cubicBezTo><a:cubicBezTo><a:pt x="342" y="141"/><a:pt x="364" y="124"/><a:pt x="364" y="85"/></a:cubicBezTo><a:cubicBezTo><a:pt x="364" y="43"/><a:pt x="322" y="0"/><a:pt x="246" y="0"/></a:cubicBezTo><a:cubicBezTo><a:pt x="115" y="0"/><a:pt x="78" y="101"/><a:pt x="78" y="146"/></a:cubicBezTo><a:cubicBezTo><a:pt x="78" y="222"/><a:pt x="154" y="239"/><a:pt x="182" y="244"/></a:cubicBezTo><a:cubicBezTo><a:pt x="232" y="253"/><a:pt x="286" y="264"/><a:pt x="286" y="320"/></a:cubicBezTo><a:cubicBezTo><a:pt x="286" y="345"/><a:pt x="260" y="426"/><a:pt x="143" y="426"/></a:cubicBezTo><a:cubicBezTo><a:pt x="129" y="426"/><a:pt x="53" y="426"/><a:pt x="31" y="376"/></a:cubicBezTo><a:cubicBezTo><a:pt x="67" y="379"/><a:pt x="92" y="351"/><a:pt x="92" y="323"/></a:cubicBezTo><a:cubicBezTo><a:pt x="92" y="300"/><a:pt x="76" y="289"/><a:pt x="56" y="289"/></a:cubicBezTo><a:cubicBezTo><a:pt x="31" y="289"/><a:pt x="0" y="309"/><a:pt x="0" y="353"/></a:cubicBezTo><a:cubicBezTo><a:pt x="0" y="409"/><a:pt x="56" y="449"/><a:pt x="143" y="449"/></a:cubicBezTo><a:cubicBezTo><a:pt x="302" y="449"/><a:pt x="342" y="328"/><a:pt x="342" y="286"/></a:cubicBezTo><a:cubicBezTo><a:pt x="342" y="250"/><a:pt x="322" y="225"/><a:pt x="311" y="213"/></a:cubicBezTo><a:cubicBezTo><a:pt x="283" y="185"/><a:pt x="255" y="180"/><a:pt x="210" y="171"/></a:cubicBezTo><a:cubicBezTo><a:pt x="176" y="163"/><a:pt x="137" y="157"/><a:pt x="137" y="113"/></a:cubicBezTo><a:cubicBezTo><a:pt x="137" y="82"/><a:pt x="160" y="23"/><a:pt x="246" y="23"/></a:cubicBezTo><a:cubicBezTo><a:pt x="272" y="23"/><a:pt x="322" y="29"/><a:pt x="336" y="68"/></a:cubicBezTo></a:path></a:pathLst></a:custGeom><a:solidFill><a:srgbClr val="000000"/></a:solidFill><a:ln w="12600"><a:noFill/></a:ln></p:spPr></p:sp><p:sp><p:nvSpPr><p:cNvPr id="108" name="Freeform 68"/><p:cNvSpPr/><p:nvPr/></p:nvSpPr><p:spPr><a:xfrm><a:off x="11515320" y="26706960"/><a:ext cx="84960" cy="158400"/></a:xfrm><a:custGeom><a:avLst/><a:gdLst/><a:ahLst/><a:rect l="0" t="0" r="r" b="b"/><a:pathLst><a:path w="236" h="440"><a:moveTo><a:pt x="142" y="159"/></a:moveTo><a:lnTo><a:pt x="212" y="159"/></a:lnTo><a:cubicBezTo><a:pt x="226" y="159"/><a:pt x="235" y="159"/><a:pt x="235" y="142"/></a:cubicBezTo><a:cubicBezTo><a:pt x="235" y="134"/><a:pt x="226" y="134"/><a:pt x="215" y="134"/></a:cubicBezTo><a:lnTo><a:pt x="148" y="134"/></a:lnTo><a:lnTo><a:pt x="173" y="30"/></a:lnTo><a:cubicBezTo><a:pt x="176" y="28"/><a:pt x="176" y="25"/><a:pt x="176" y="22"/></a:cubicBezTo><a:cubicBezTo><a:pt x="176" y="8"/><a:pt x="168" y="0"/><a:pt x="154" y="0"/></a:cubicBezTo><a:cubicBezTo><a:pt x="134" y="0"/><a:pt x="126" y="11"/><a:pt x="120" y="30"/></a:cubicBezTo><a:cubicBezTo><a:pt x="114" y="47"/><a:pt x="123" y="14"/><a:pt x="92" y="134"/></a:cubicBezTo><a:lnTo><a:pt x="22" y="134"/></a:lnTo><a:cubicBezTo><a:pt x="8" y="134"/><a:pt x="0" y="134"/><a:pt x="0" y="148"/></a:cubicBezTo><a:cubicBezTo><a:pt x="0" y="159"/><a:pt x="8" y="159"/><a:pt x="19" y="159"/></a:cubicBezTo><a:lnTo><a:pt x="86" y="159"/></a:lnTo><a:lnTo><a:pt x="44" y="322"/></a:lnTo><a:cubicBezTo><a:pt x="42" y="341"/><a:pt x="36" y="364"/><a:pt x="36" y="375"/></a:cubicBezTo><a:cubicBezTo><a:pt x="36" y="414"/><a:pt x="70" y="439"/><a:pt x="109" y="439"/></a:cubicBezTo><a:cubicBezTo><a:pt x="187" y="439"/><a:pt x="232" y="344"/><a:pt x="232" y="333"/></a:cubicBezTo><a:cubicBezTo><a:pt x="232" y="324"/><a:pt x="221" y="324"/><a:pt x="221" y="324"/></a:cubicBezTo><a:cubicBezTo><a:pt x="212" y="324"/><a:pt x="210" y="327"/><a:pt x="204" y="338"/></a:cubicBezTo><a:cubicBezTo><a:pt x="184" y="380"/><a:pt x="151" y="420"/><a:pt x="112" y="420"/></a:cubicBezTo><a:cubicBezTo><a:pt x="98" y="420"/><a:pt x="86" y="411"/><a:pt x="86" y="386"/></a:cubicBezTo><a:cubicBezTo><a:pt x="86" y="380"/><a:pt x="89" y="364"/><a:pt x="92" y="358"/></a:cubicBezTo><a:lnTo><a:pt x="142" y="159"/></a:lnTo></a:path></a:pathLst></a:custGeom><a:solidFill><a:srgbClr val="000000"/></a:solidFill><a:ln w="12600"><a:noFill/></a:ln></p:spPr></p:sp><p:sp><p:nvSpPr><p:cNvPr id="109" name="Freeform 69"/><p:cNvSpPr/><p:nvPr/></p:nvSpPr><p:spPr><a:xfrm><a:off x="11628000" y="26707680"/><a:ext cx="183960" cy="183960"/></a:xfrm><a:custGeom><a:avLst/><a:gdLst/><a:ahLst/><a:rect l="0" t="0" r="r" b="b"/><a:pathLst><a:path w="511" h="511"><a:moveTo><a:pt x="272" y="272"/></a:moveTo><a:lnTo><a:pt x="485" y="272"/></a:lnTo><a:cubicBezTo><a:pt x="493" y="272"/><a:pt x="510" y="272"/><a:pt x="510" y="255"/></a:cubicBezTo><a:cubicBezTo><a:pt x="510" y="238"/><a:pt x="493" y="238"/><a:pt x="485" y="238"/></a:cubicBezTo><a:lnTo><a:pt x="272" y="238"/></a:lnTo><a:lnTo><a:pt x="272" y="26"/></a:lnTo><a:cubicBezTo><a:pt x="272" y="17"/><a:pt x="272" y="0"/><a:pt x="255" y="0"/></a:cubicBezTo><a:cubicBezTo><a:pt x="238" y="0"/><a:pt x="238" y="17"/><a:pt x="238" y="26"/></a:cubicBezTo><a:lnTo><a:pt x="238" y="238"/></a:lnTo><a:lnTo><a:pt x="25" y="238"/></a:lnTo><a:cubicBezTo><a:pt x="17" y="238"/><a:pt x="0" y="238"/><a:pt x="0" y="255"/></a:cubicBezTo><a:cubicBezTo><a:pt x="0" y="272"/><a:pt x="17" y="272"/><a:pt x="25" y="272"/></a:cubicBezTo><a:lnTo><a:pt x="238" y="272"/></a:lnTo><a:lnTo><a:pt x="238" y="485"/></a:lnTo><a:cubicBezTo><a:pt x="238" y="493"/><a:pt x="238" y="510"/><a:pt x="255" y="510"/></a:cubicBezTo><a:cubicBezTo><a:pt x="272" y="510"/><a:pt x="272" y="496"/><a:pt x="272" y="485"/></a:cubicBezTo><a:lnTo><a:pt x="272" y="272"/></a:lnTo></a:path></a:pathLst></a:custGeom><a:solidFill><a:srgbClr val="000000"/></a:solidFill><a:ln w="12600"><a:noFill/></a:ln></p:spPr></p:sp><p:sp><p:nvSpPr><p:cNvPr id="110" name="Freeform 70"/><p:cNvSpPr/><p:nvPr/></p:nvSpPr><p:spPr><a:xfrm><a:off x="11854800" y="26696880"/><a:ext cx="92160" cy="165600"/></a:xfrm><a:custGeom><a:avLst/><a:gdLst/><a:ahLst/><a:rect l="0" t="0" r="r" b="b"/><a:pathLst><a:path w="256" h="460"><a:moveTo><a:pt x="157" y="19"/></a:moveTo><a:cubicBezTo><a:pt x="157" y="0"/><a:pt x="157" y="0"/><a:pt x="137" y="0"/></a:cubicBezTo><a:cubicBezTo><a:pt x="93" y="44"/><a:pt x="28" y="44"/><a:pt x="0" y="44"/></a:cubicBezTo><a:lnTo><a:pt x="0" y="70"/></a:lnTo><a:cubicBezTo><a:pt x="17" y="70"/><a:pt x="62" y="70"/><a:pt x="101" y="50"/></a:cubicBezTo><a:lnTo><a:pt x="101" y="403"/></a:lnTo><a:cubicBezTo><a:pt x="101" y="425"/><a:pt x="101" y="434"/><a:pt x="31" y="434"/></a:cubicBezTo><a:lnTo><a:pt x="6" y="434"/></a:lnTo><a:lnTo><a:pt x="6" y="459"/></a:lnTo><a:cubicBezTo><a:pt x="17" y="459"/><a:pt x="104" y="456"/><a:pt x="129" y="456"/></a:cubicBezTo><a:cubicBezTo><a:pt x="151" y="456"/><a:pt x="238" y="459"/><a:pt x="255" y="459"/></a:cubicBezTo><a:lnTo><a:pt x="255" y="434"/></a:lnTo><a:lnTo><a:pt x="227" y="434"/></a:lnTo><a:cubicBezTo><a:pt x="157" y="434"/><a:pt x="157" y="425"/><a:pt x="157" y="403"/></a:cubicBezTo><a:lnTo><a:pt x="157" y="19"/></a:lnTo></a:path></a:pathLst></a:custGeom><a:solidFill><a:srgbClr val="000000"/></a:solidFill><a:ln w="12600"><a:noFill/></a:ln></p:spPr></p:sp><p:sp><p:nvSpPr><p:cNvPr id="111" name="Freeform 71"/><p:cNvSpPr/><p:nvPr/></p:nvSpPr><p:spPr><a:xfrm><a:off x="12018240" y="26770320"/><a:ext cx="42480" cy="107280"/></a:xfrm><a:custGeom><a:avLst/><a:gdLst/><a:ahLst/><a:rect l="0" t="0" r="r" b="b"/><a:pathLst><a:path w="118" h="298"><a:moveTo><a:pt x="117" y="104"/></a:moveTo><a:cubicBezTo><a:pt x="117" y="39"/><a:pt x="92" y="0"/><a:pt x="53" y="0"/></a:cubicBezTo><a:cubicBezTo><a:pt x="19" y="0"/><a:pt x="0" y="25"/><a:pt x="0" y="53"/></a:cubicBezTo><a:cubicBezTo><a:pt x="0" y="78"/><a:pt x="19" y="106"/><a:pt x="53" y="106"/></a:cubicBezTo><a:cubicBezTo><a:pt x="64" y="106"/><a:pt x="78" y="101"/><a:pt x="89" y="92"/></a:cubicBezTo><a:cubicBezTo><a:pt x="92" y="90"/><a:pt x="92" y="90"/><a:pt x="95" y="90"/></a:cubicBezTo><a:lnTo><a:pt x="95" y="104"/></a:lnTo><a:cubicBezTo><a:pt x="95" y="179"/><a:pt x="61" y="238"/><a:pt x="28" y="272"/></a:cubicBezTo><a:cubicBezTo><a:pt x="17" y="280"/><a:pt x="17" y="283"/><a:pt x="17" y="286"/></a:cubicBezTo><a:cubicBezTo><a:pt x="17" y="294"/><a:pt x="22" y="297"/><a:pt x="25" y="297"/></a:cubicBezTo><a:cubicBezTo><a:pt x="36" y="297"/><a:pt x="117" y="221"/><a:pt x="117" y="104"/></a:cubicBezTo></a:path></a:pathLst></a:custGeom><a:solidFill><a:srgbClr val="000000"/></a:solidFill><a:ln w="12600"><a:noFill/></a:ln></p:spPr></p:sp><p:sp><p:nvSpPr><p:cNvPr id="112" name="Freeform 72"/><p:cNvSpPr/><p:nvPr/></p:nvSpPr><p:spPr><a:xfrm><a:off x="12154320" y="26655480"/><a:ext cx="192960" cy="157680"/></a:xfrm><a:custGeom><a:avLst/><a:gdLst/><a:ahLst/><a:rect l="0" t="0" r="r" b="b"/><a:pathLst><a:path w="536" h="438"><a:moveTo><a:pt x="235" y="59"/></a:moveTo><a:lnTo><a:pt x="347" y="59"/></a:lnTo><a:cubicBezTo><a:pt x="313" y="204"/><a:pt x="305" y="246"/><a:pt x="305" y="313"/></a:cubicBezTo><a:cubicBezTo><a:pt x="305" y="327"/><a:pt x="305" y="355"/><a:pt x="313" y="389"/></a:cubicBezTo><a:cubicBezTo><a:pt x="325" y="431"/><a:pt x="333" y="437"/><a:pt x="350" y="437"/></a:cubicBezTo><a:cubicBezTo><a:pt x="369" y="437"/><a:pt x="389" y="420"/><a:pt x="389" y="400"/></a:cubicBezTo><a:cubicBezTo><a:pt x="389" y="395"/><a:pt x="389" y="392"/><a:pt x="383" y="378"/></a:cubicBezTo><a:cubicBezTo><a:pt x="355" y="308"/><a:pt x="355" y="243"/><a:pt x="355" y="215"/></a:cubicBezTo><a:cubicBezTo><a:pt x="355" y="162"/><a:pt x="361" y="109"/><a:pt x="372" y="59"/></a:cubicBezTo><a:lnTo><a:pt x="484" y="59"/></a:lnTo><a:cubicBezTo><a:pt x="498" y="59"/><a:pt x="535" y="59"/><a:pt x="535" y="22"/></a:cubicBezTo><a:cubicBezTo><a:pt x="535" y="0"/><a:pt x="512" y="0"/><a:pt x="495" y="0"/></a:cubicBezTo><a:lnTo><a:pt x="162" y="0"/></a:lnTo><a:cubicBezTo><a:pt x="140" y="0"/><a:pt x="103" y="0"/><a:pt x="61" y="47"/></a:cubicBezTo><a:cubicBezTo><a:pt x="25" y="84"/><a:pt x="0" y="131"/><a:pt x="0" y="134"/></a:cubicBezTo><a:cubicBezTo><a:pt x="0" y="137"/><a:pt x="0" y="145"/><a:pt x="11" y="145"/></a:cubicBezTo><a:cubicBezTo><a:pt x="19" y="145"/><a:pt x="22" y="143"/><a:pt x="28" y="134"/></a:cubicBezTo><a:cubicBezTo><a:pt x="75" y="59"/><a:pt x="134" y="59"/><a:pt x="154" y="59"/></a:cubicBezTo><a:lnTo><a:pt x="210" y="59"/></a:lnTo><a:cubicBezTo><a:pt x="179" y="176"/><a:pt x="126" y="297"/><a:pt x="84" y="386"/></a:cubicBezTo><a:cubicBezTo><a:pt x="75" y="403"/><a:pt x="75" y="403"/><a:pt x="75" y="411"/></a:cubicBezTo><a:cubicBezTo><a:pt x="75" y="431"/><a:pt x="89" y="437"/><a:pt x="103" y="437"/></a:cubicBezTo><a:cubicBezTo><a:pt x="134" y="437"/><a:pt x="140" y="409"/><a:pt x="154" y="372"/></a:cubicBezTo><a:cubicBezTo><a:pt x="168" y="327"/><a:pt x="168" y="325"/><a:pt x="179" y="277"/></a:cubicBezTo><a:lnTo><a:pt x="235" y="59"/></a:lnTo></a:path></a:pathLst></a:custGeom><a:solidFill><a:srgbClr val="000000"/></a:solidFill><a:ln w="12600"><a:noFill/></a:ln></p:spPr></p:sp><p:sp><p:nvSpPr><p:cNvPr id="113" name="Freeform 73"/><p:cNvSpPr/><p:nvPr/></p:nvSpPr><p:spPr><a:xfrm><a:off x="12352680" y="26719920"/><a:ext cx="87120" cy="156600"/></a:xfrm><a:custGeom><a:avLst/><a:gdLst/><a:ahLst/><a:rect l="0" t="0" r="r" b="b"/><a:pathLst><a:path w="242" h="435"><a:moveTo><a:pt x="121" y="151"/></a:moveTo><a:lnTo><a:pt x="230" y="151"/></a:lnTo><a:lnTo><a:pt x="230" y="129"/></a:lnTo><a:lnTo><a:pt x="121" y="129"/></a:lnTo><a:lnTo><a:pt x="121" y="0"/></a:lnTo><a:lnTo><a:pt x="96" y="0"/></a:lnTo><a:cubicBezTo><a:pt x="96" y="62"/><a:pt x="68" y="132"/><a:pt x="0" y="134"/></a:cubicBezTo><a:lnTo><a:pt x="0" y="151"/></a:lnTo><a:lnTo><a:pt x="65" y="151"/></a:lnTo><a:lnTo><a:pt x="65" y="339"/></a:lnTo><a:cubicBezTo><a:pt x="65" y="417"/><a:pt x="124" y="434"/><a:pt x="163" y="434"/></a:cubicBezTo><a:cubicBezTo><a:pt x="210" y="434"/><a:pt x="241" y="395"/><a:pt x="241" y="339"/></a:cubicBezTo><a:lnTo><a:pt x="241" y="300"/></a:lnTo><a:lnTo><a:pt x="219" y="300"/></a:lnTo><a:lnTo><a:pt x="219" y="339"/></a:lnTo><a:cubicBezTo><a:pt x="219" y="386"/><a:pt x="196" y="412"/><a:pt x="168" y="412"/></a:cubicBezTo><a:cubicBezTo><a:pt x="121" y="412"/><a:pt x="121" y="353"/><a:pt x="121" y="342"/></a:cubicBezTo><a:lnTo><a:pt x="121" y="151"/></a:lnTo></a:path></a:pathLst></a:custGeom><a:solidFill><a:srgbClr val="000000"/></a:solidFill><a:ln w="12600"><a:noFill/></a:ln></p:spPr></p:sp><p:sp><p:nvSpPr><p:cNvPr id="114" name="Freeform 74"/><p:cNvSpPr/><p:nvPr/></p:nvSpPr><p:spPr><a:xfrm><a:off x="12465720" y="26760240"/><a:ext cx="126360" cy="163800"/></a:xfrm><a:custGeom><a:avLst/><a:gdLst/><a:ahLst/><a:rect l="0" t="0" r="r" b="b"/><a:pathLst><a:path w="351" h="455"><a:moveTo><a:pt x="73" y="190"/></a:moveTo><a:cubicBezTo><a:pt x="84" y="196"/><a:pt x="109" y="210"/><a:pt x="148" y="210"/></a:cubicBezTo><a:cubicBezTo><a:pt x="221" y="210"/><a:pt x="272" y="162"/><a:pt x="272" y="109"/></a:cubicBezTo><a:cubicBezTo><a:pt x="272" y="81"/><a:pt x="260" y="62"/><a:pt x="244" y="42"/></a:cubicBezTo><a:cubicBezTo><a:pt x="274" y="20"/><a:pt x="302" y="20"/><a:pt x="314" y="20"/></a:cubicBezTo><a:cubicBezTo><a:pt x="311" y="22"/><a:pt x="308" y="25"/><a:pt x="308" y="36"/></a:cubicBezTo><a:cubicBezTo><a:pt x="308" y="50"/><a:pt x="316" y="59"/><a:pt x="330" y="59"/></a:cubicBezTo><a:cubicBezTo><a:pt x="339" y="59"/><a:pt x="350" y="50"/><a:pt x="350" y="36"/></a:cubicBezTo><a:cubicBezTo><a:pt x="350" y="20"/><a:pt x="339" y="0"/><a:pt x="311" y="0"/></a:cubicBezTo><a:cubicBezTo><a:pt x="300" y="0"/><a:pt x="263" y="3"/><a:pt x="230" y="31"/></a:cubicBezTo><a:cubicBezTo><a:pt x="210" y="17"/><a:pt x="179" y="6"/><a:pt x="148" y="6"/></a:cubicBezTo><a:cubicBezTo><a:pt x="78" y="6"/><a:pt x="25" y="56"/><a:pt x="25" y="109"/></a:cubicBezTo><a:cubicBezTo><a:pt x="25" y="137"/><a:pt x="39" y="160"/><a:pt x="59" y="179"/></a:cubicBezTo><a:cubicBezTo><a:pt x="53" y="185"/><a:pt x="39" y="207"/><a:pt x="39" y="235"/></a:cubicBezTo><a:cubicBezTo><a:pt x="39" y="244"/><a:pt x="39" y="277"/><a:pt x="67" y="297"/></a:cubicBezTo><a:cubicBezTo><a:pt x="36" y="308"/><a:pt x="0" y="330"/><a:pt x="0" y="367"/></a:cubicBezTo><a:cubicBezTo><a:pt x="0" y="417"/><a:pt x="76" y="454"/><a:pt x="171" y="454"/></a:cubicBezTo><a:cubicBezTo><a:pt x="258" y="454"/><a:pt x="342" y="420"/><a:pt x="342" y="364"/></a:cubicBezTo><a:cubicBezTo><a:pt x="342" y="345"/><a:pt x="333" y="305"/><a:pt x="294" y="286"/></a:cubicBezTo><a:cubicBezTo><a:pt x="252" y="263"/><a:pt x="213" y="263"/><a:pt x="146" y="263"/></a:cubicBezTo><a:cubicBezTo><a:pt x="129" y="263"/><a:pt x="104" y="263"/><a:pt x="98" y="263"/></a:cubicBezTo><a:cubicBezTo><a:pt x="76" y="258"/><a:pt x="64" y="238"/><a:pt x="64" y="218"/></a:cubicBezTo><a:cubicBezTo><a:pt x="64" y="202"/><a:pt x="70" y="196"/><a:pt x="73" y="190"/></a:cubicBezTo></a:path><a:path w="136" h="163"><a:moveTo><a:pt x="67" y="162"/></a:moveTo><a:cubicBezTo><a:pt x="0" y="162"/><a:pt x="0" y="95"/><a:pt x="0" y="81"/></a:cubicBezTo><a:cubicBezTo><a:pt x="0" y="70"/><a:pt x="0" y="42"/><a:pt x="14" y="25"/></a:cubicBezTo><a:cubicBezTo><a:pt x="23" y="11"/><a:pt x="42" y="0"/><a:pt x="67" y="0"/></a:cubicBezTo><a:cubicBezTo><a:pt x="135" y="0"/><a:pt x="135" y="67"/><a:pt x="135" y="81"/></a:cubicBezTo><a:cubicBezTo><a:pt x="135" y="92"/><a:pt x="135" y="120"/><a:pt x="121" y="137"/></a:cubicBezTo><a:cubicBezTo><a:pt x="112" y="148"/><a:pt x="93" y="162"/><a:pt x="67" y="162"/></a:cubicBezTo></a:path><a:path w="256" h="124"><a:moveTo><a:pt x="106" y="0"/></a:moveTo><a:cubicBezTo><a:pt x="168" y="0"/><a:pt x="255" y="0"/><a:pt x="255" y="53"/></a:cubicBezTo><a:cubicBezTo><a:pt x="255" y="92"/><a:pt x="202" y="123"/><a:pt x="129" y="123"/></a:cubicBezTo><a:cubicBezTo><a:pt x="56" y="123"/><a:pt x="0" y="90"/><a:pt x="0" y="53"/></a:cubicBezTo><a:cubicBezTo><a:pt x="0" y="31"/><a:pt x="22" y="0"/><a:pt x="67" y="0"/></a:cubicBezTo><a:lnTo><a:pt x="106" y="0"/></a:lnTo></a:path></a:pathLst></a:custGeom><a:solidFill><a:srgbClr val="000000"/></a:solidFill><a:ln w="12600"><a:noFill/></a:ln></p:spPr></p:sp><p:sp><p:nvSpPr><p:cNvPr id="115" name="Freeform 75"/><p:cNvSpPr/><p:nvPr/></p:nvSpPr><p:spPr><a:xfrm><a:off x="12603960" y="26719920"/><a:ext cx="86760" cy="156600"/></a:xfrm><a:custGeom><a:avLst/><a:gdLst/><a:ahLst/><a:rect l="0" t="0" r="r" b="b"/><a:pathLst><a:path w="241" h="435"><a:moveTo><a:pt x="120" y="151"/></a:moveTo><a:lnTo><a:pt x="229" y="151"/></a:lnTo><a:lnTo><a:pt x="229" y="129"/></a:lnTo><a:lnTo><a:pt x="120" y="129"/></a:lnTo><a:lnTo><a:pt x="120" y="0"/></a:lnTo><a:lnTo><a:pt x="95" y="0"/></a:lnTo><a:cubicBezTo><a:pt x="95" y="62"/><a:pt x="67" y="132"/><a:pt x="0" y="134"/></a:cubicBezTo><a:lnTo><a:pt x="0" y="151"/></a:lnTo><a:lnTo><a:pt x="64" y="151"/></a:lnTo><a:lnTo><a:pt x="64" y="339"/></a:lnTo><a:cubicBezTo><a:pt x="64" y="417"/><a:pt x="123" y="434"/><a:pt x="162" y="434"/></a:cubicBezTo><a:cubicBezTo><a:pt x="210" y="434"/><a:pt x="240" y="395"/><a:pt x="240" y="339"/></a:cubicBezTo><a:lnTo><a:pt x="240" y="300"/></a:lnTo><a:lnTo><a:pt x="218" y="300"/></a:lnTo><a:lnTo><a:pt x="218" y="339"/></a:lnTo><a:cubicBezTo><a:pt x="218" y="386"/><a:pt x="196" y="412"/><a:pt x="168" y="412"/></a:cubicBezTo><a:cubicBezTo><a:pt x="120" y="412"/><a:pt x="120" y="353"/><a:pt x="120" y="342"/></a:cubicBezTo><a:lnTo><a:pt x="120" y="151"/></a:lnTo></a:path></a:pathLst></a:custGeom><a:solidFill><a:srgbClr val="000000"/></a:solidFill><a:ln w="12600"><a:noFill/></a:ln></p:spPr></p:sp><p:sp><p:nvSpPr><p:cNvPr id="116" name="Freeform 76"/><p:cNvSpPr/><p:nvPr/></p:nvSpPr><p:spPr><a:xfrm><a:off x="12736800" y="26686800"/><a:ext cx="65880" cy="249120"/></a:xfrm><a:custGeom><a:avLst/><a:gdLst/><a:ahLst/><a:rect l="0" t="0" r="r" b="b"/><a:pathLst><a:path w="183" h="692"><a:moveTo><a:pt x="168" y="0"/></a:moveTo><a:cubicBezTo><a:pt x="37" y="92"/><a:pt x="0" y="238"/><a:pt x="0" y="344"/></a:cubicBezTo><a:cubicBezTo><a:pt x="0" y="442"/><a:pt x="28" y="593"/><a:pt x="168" y="691"/></a:cubicBezTo><a:cubicBezTo><a:pt x="174" y="691"/><a:pt x="182" y="691"/><a:pt x="182" y="683"/></a:cubicBezTo><a:cubicBezTo><a:pt x="182" y="677"/><a:pt x="179" y="677"/><a:pt x="174" y="672"/></a:cubicBezTo><a:cubicBezTo><a:pt x="81" y="588"/><a:pt x="48" y="470"/><a:pt x="48" y="347"/></a:cubicBezTo><a:cubicBezTo><a:pt x="48" y="159"/><a:pt x="121" y="67"/><a:pt x="177" y="16"/></a:cubicBezTo><a:cubicBezTo><a:pt x="179" y="14"/><a:pt x="182" y="11"/><a:pt x="182" y="8"/></a:cubicBezTo><a:cubicBezTo><a:pt x="182" y="0"/><a:pt x="174" y="0"/><a:pt x="168" y="0"/></a:cubicBezTo></a:path></a:pathLst></a:custGeom><a:solidFill><a:srgbClr val="000000"/></a:solidFill><a:ln w="12600"><a:noFill/></a:ln></p:spPr></p:sp><p:sp><p:nvSpPr><p:cNvPr id="117" name="Freeform 77"/><p:cNvSpPr/><p:nvPr/></p:nvSpPr><p:spPr><a:xfrm><a:off x="12836520" y="26763120"/><a:ext cx="100440" cy="113400"/></a:xfrm><a:custGeom><a:avLst/><a:gdLst/><a:ahLst/><a:rect l="0" t="0" r="r" b="b"/><a:pathLst><a:path w="279" h="315"><a:moveTo><a:pt x="250" y="45"/></a:moveTo><a:cubicBezTo><a:pt x="233" y="51"/><a:pt x="222" y="65"/><a:pt x="222" y="79"/></a:cubicBezTo><a:cubicBezTo><a:pt x="222" y="96"/><a:pt x="236" y="101"/><a:pt x="244" y="101"/></a:cubicBezTo><a:cubicBezTo><a:pt x="252" y="101"/><a:pt x="278" y="96"/><a:pt x="278" y="62"/></a:cubicBezTo><a:cubicBezTo><a:pt x="278" y="14"/><a:pt x="227" y="0"/><a:pt x="185" y="0"/></a:cubicBezTo><a:cubicBezTo><a:pt x="76" y="0"/><a:pt x="56" y="82"/><a:pt x="56" y="101"/></a:cubicBezTo><a:cubicBezTo><a:pt x="56" y="126"/><a:pt x="73" y="143"/><a:pt x="82" y="152"/></a:cubicBezTo><a:cubicBezTo><a:pt x="101" y="166"/><a:pt x="112" y="168"/><a:pt x="160" y="177"/></a:cubicBezTo><a:cubicBezTo><a:pt x="174" y="180"/><a:pt x="219" y="188"/><a:pt x="219" y="224"/></a:cubicBezTo><a:cubicBezTo><a:pt x="219" y="236"/><a:pt x="213" y="261"/><a:pt x="182" y="280"/></a:cubicBezTo><a:cubicBezTo><a:pt x="154" y="294"/><a:pt x="121" y="294"/><a:pt x="112" y="294"/></a:cubicBezTo><a:cubicBezTo><a:pt x="84" y="294"/><a:pt x="45" y="289"/><a:pt x="28" y="266"/></a:cubicBezTo><a:cubicBezTo><a:pt x="54" y="264"/><a:pt x="68" y="244"/><a:pt x="68" y="224"/></a:cubicBezTo><a:cubicBezTo><a:pt x="68" y="208"/><a:pt x="56" y="199"/><a:pt x="40" y="199"/></a:cubicBezTo><a:cubicBezTo><a:pt x="20" y="199"/><a:pt x="0" y="216"/><a:pt x="0" y="247"/></a:cubicBezTo><a:cubicBezTo><a:pt x="0" y="289"/><a:pt x="45" y="314"/><a:pt x="112" y="314"/></a:cubicBezTo><a:cubicBezTo><a:pt x="241" y="314"/><a:pt x="264" y="227"/><a:pt x="264" y="199"/></a:cubicBezTo><a:cubicBezTo><a:pt x="264" y="135"/><a:pt x="194" y="124"/><a:pt x="168" y="118"/></a:cubicBezTo><a:cubicBezTo><a:pt x="163" y="115"/><a:pt x="143" y="112"/><a:pt x="140" y="112"/></a:cubicBezTo><a:cubicBezTo><a:pt x="115" y="107"/><a:pt x="101" y="93"/><a:pt x="101" y="79"/></a:cubicBezTo><a:cubicBezTo><a:pt x="101" y="62"/><a:pt x="115" y="42"/><a:pt x="129" y="34"/></a:cubicBezTo><a:cubicBezTo><a:pt x="149" y="20"/><a:pt x="174" y="20"/><a:pt x="185" y="20"/></a:cubicBezTo><a:cubicBezTo><a:pt x="199" y="20"/><a:pt x="236" y="23"/><a:pt x="250" y="45"/></a:cubicBezTo></a:path></a:pathLst></a:custGeom><a:solidFill><a:srgbClr val="000000"/></a:solidFill><a:ln w="12600"><a:noFill/></a:ln></p:spPr></p:sp><p:sp><p:nvSpPr><p:cNvPr id="118" name="Freeform 78"/><p:cNvSpPr/><p:nvPr/></p:nvSpPr><p:spPr><a:xfrm><a:off x="12966840" y="26796600"/><a:ext cx="69840" cy="114120"/></a:xfrm><a:custGeom><a:avLst/><a:gdLst/><a:ahLst/><a:rect l="0" t="0" r="r" b="b"/><a:pathLst><a:path w="194" h="317"><a:moveTo><a:pt x="114" y="120"/></a:moveTo><a:lnTo><a:pt x="173" y="120"/></a:lnTo><a:cubicBezTo><a:pt x="184" y="120"/><a:pt x="184" y="117"/><a:pt x="187" y="117"/></a:cubicBezTo><a:cubicBezTo><a:pt x="190" y="115"/><a:pt x="190" y="109"/><a:pt x="190" y="106"/></a:cubicBezTo><a:cubicBezTo><a:pt x="190" y="98"/><a:pt x="184" y="98"/><a:pt x="176" y="98"/></a:cubicBezTo><a:lnTo><a:pt x="120" y="98"/></a:lnTo><a:lnTo><a:pt x="131" y="56"/></a:lnTo><a:cubicBezTo><a:pt x="134" y="42"/><a:pt x="139" y="19"/><a:pt x="139" y="17"/></a:cubicBezTo><a:cubicBezTo><a:pt x="139" y="8"/><a:pt x="134" y="0"/><a:pt x="120" y="0"/></a:cubicBezTo><a:cubicBezTo><a:pt x="112" y="0"/><a:pt x="100" y="5"/><a:pt x="98" y="19"/></a:cubicBezTo><a:cubicBezTo><a:pt x="95" y="28"/><a:pt x="100" y="3"/><a:pt x="75" y="98"/></a:cubicBezTo><a:lnTo><a:pt x="16" y="98"/></a:lnTo><a:cubicBezTo><a:pt x="8" y="98"/><a:pt x="0" y="98"/><a:pt x="0" y="112"/></a:cubicBezTo><a:cubicBezTo><a:pt x="0" y="120"/><a:pt x="8" y="120"/><a:pt x="16" y="120"/></a:cubicBezTo><a:lnTo><a:pt x="70" y="120"/></a:lnTo><a:lnTo><a:pt x="42" y="235"/></a:lnTo><a:cubicBezTo><a:pt x="39" y="246"/><a:pt x="36" y="263"/><a:pt x="36" y="269"/></a:cubicBezTo><a:cubicBezTo><a:pt x="36" y="297"/><a:pt x="61" y="316"/><a:pt x="98" y="316"/></a:cubicBezTo><a:cubicBezTo><a:pt x="156" y="316"/><a:pt x="193" y="249"/><a:pt x="193" y="238"/></a:cubicBezTo><a:cubicBezTo><a:pt x="193" y="232"/><a:pt x="184" y="232"/><a:pt x="184" y="232"/></a:cubicBezTo><a:cubicBezTo><a:pt x="176" y="232"/><a:pt x="173" y="235"/><a:pt x="170" y="241"/></a:cubicBezTo><a:cubicBezTo><a:pt x="156" y="277"/><a:pt x="125" y="300"/><a:pt x="98" y="300"/></a:cubicBezTo><a:cubicBezTo><a:pt x="84" y="300"/><a:pt x="78" y="288"/><a:pt x="78" y="274"/></a:cubicBezTo><a:cubicBezTo><a:pt x="78" y="266"/><a:pt x="78" y="263"/><a:pt x="78" y="260"/></a:cubicBezTo><a:lnTo><a:pt x="114" y="120"/></a:lnTo></a:path></a:pathLst></a:custGeom><a:solidFill><a:srgbClr val="000000"/></a:solidFill><a:ln w="12600"><a:noFill/></a:ln></p:spPr></p:sp><p:sp><p:nvSpPr><p:cNvPr id="119" name="Freeform 79"/><p:cNvSpPr/><p:nvPr/></p:nvSpPr><p:spPr><a:xfrm><a:off x="13068360" y="26789400"/><a:ext cx="148680" cy="149760"/></a:xfrm><a:custGeom><a:avLst/><a:gdLst/><a:ahLst/><a:rect l="0" t="0" r="r" b="b"/><a:pathLst><a:path w="413" h="416"><a:moveTo><a:pt x="221" y="221"/></a:moveTo><a:lnTo><a:pt x="392" y="221"/></a:lnTo><a:cubicBezTo><a:pt x="401" y="221"/><a:pt x="412" y="221"/><a:pt x="412" y="207"/></a:cubicBezTo><a:cubicBezTo><a:pt x="412" y="193"/><a:pt x="401" y="193"/><a:pt x="392" y="193"/></a:cubicBezTo><a:lnTo><a:pt x="221" y="193"/></a:lnTo><a:lnTo><a:pt x="221" y="20"/></a:lnTo><a:cubicBezTo><a:pt x="221" y="14"/><a:pt x="221" y="0"/><a:pt x="207" y="0"/></a:cubicBezTo><a:cubicBezTo><a:pt x="193" y="0"/><a:pt x="193" y="14"/><a:pt x="193" y="20"/></a:cubicBezTo><a:lnTo><a:pt x="193" y="193"/></a:lnTo><a:lnTo><a:pt x="20" y="193"/></a:lnTo><a:cubicBezTo><a:pt x="14" y="193"/><a:pt x="0" y="193"/><a:pt x="0" y="207"/></a:cubicBezTo><a:cubicBezTo><a:pt x="0" y="221"/><a:pt x="14" y="221"/><a:pt x="20" y="221"/></a:cubicBezTo><a:lnTo><a:pt x="193" y="221"/></a:lnTo><a:lnTo><a:pt x="193" y="392"/></a:lnTo><a:cubicBezTo><a:pt x="193" y="401"/><a:pt x="193" y="415"/><a:pt x="207" y="415"/></a:cubicBezTo><a:cubicBezTo><a:pt x="221" y="415"/><a:pt x="221" y="401"/><a:pt x="221" y="392"/></a:cubicBezTo><a:lnTo><a:pt x="221" y="221"/></a:lnTo></a:path></a:pathLst></a:custGeom><a:solidFill><a:srgbClr val="000000"/></a:solidFill><a:ln w="12600"><a:noFill/></a:ln></p:spPr></p:sp><p:sp><p:nvSpPr><p:cNvPr id="120" name="Freeform 80"/><p:cNvSpPr/><p:nvPr/></p:nvSpPr><p:spPr><a:xfrm><a:off x="13258080" y="26789400"/><a:ext cx="73800" cy="119520"/></a:xfrm><a:custGeom><a:avLst/><a:gdLst/><a:ahLst/><a:rect l="0" t="0" r="r" b="b"/><a:pathLst><a:path w="205" h="332"><a:moveTo><a:pt x="126" y="14"/></a:moveTo><a:cubicBezTo><a:pt x="126" y="0"/><a:pt x="126" y="0"/><a:pt x="109" y="0"/></a:cubicBezTo><a:cubicBezTo><a:pt x="72" y="31"/><a:pt x="19" y="31"/><a:pt x="8" y="31"/></a:cubicBezTo><a:lnTo><a:pt x="0" y="31"/></a:lnTo><a:lnTo><a:pt x="0" y="53"/></a:lnTo><a:lnTo><a:pt x="8" y="53"/></a:lnTo><a:cubicBezTo><a:pt x="19" y="53"/><a:pt x="53" y="53"/><a:pt x="81" y="39"/></a:cubicBezTo><a:lnTo><a:pt x="81" y="289"/></a:lnTo><a:cubicBezTo><a:pt x="81" y="303"/><a:pt x="81" y="308"/><a:pt x="28" y="308"/></a:cubicBezTo><a:lnTo><a:pt x="2" y="308"/></a:lnTo><a:lnTo><a:pt x="2" y="331"/></a:lnTo><a:cubicBezTo><a:pt x="30" y="328"/><a:pt x="75" y="328"/><a:pt x="103" y="328"/></a:cubicBezTo><a:cubicBezTo><a:pt x="134" y="328"/><a:pt x="176" y="328"/><a:pt x="204" y="331"/></a:cubicBezTo><a:lnTo><a:pt x="204" y="308"/></a:lnTo><a:lnTo><a:pt x="179" y="308"/></a:lnTo><a:cubicBezTo><a:pt x="126" y="308"/><a:pt x="126" y="303"/><a:pt x="126" y="289"/></a:cubicBezTo><a:lnTo><a:pt x="126" y="14"/></a:lnTo></a:path></a:pathLst></a:custGeom><a:solidFill><a:srgbClr val="000000"/></a:solidFill><a:ln w="12600"><a:noFill/></a:ln></p:spPr></p:sp><p:sp><p:nvSpPr><p:cNvPr id="121" name="Freeform 81"/><p:cNvSpPr/><p:nvPr/></p:nvSpPr><p:spPr><a:xfrm><a:off x="13399920" y="26843760"/><a:ext cx="32760" cy="78120"/></a:xfrm><a:custGeom><a:avLst/><a:gdLst/><a:ahLst/><a:rect l="0" t="0" r="r" b="b"/><a:pathLst><a:path w="91" h="217"><a:moveTo><a:pt x="70" y="70"/></a:moveTo><a:cubicBezTo><a:pt x="70" y="107"/><a:pt x="65" y="152"/><a:pt x="14" y="197"/></a:cubicBezTo><a:cubicBezTo><a:pt x="12" y="199"/><a:pt x="12" y="202"/><a:pt x="12" y="205"/></a:cubicBezTo><a:cubicBezTo><a:pt x="12" y="211"/><a:pt x="17" y="216"/><a:pt x="20" y="216"/></a:cubicBezTo><a:cubicBezTo><a:pt x="31" y="216"/><a:pt x="90" y="160"/><a:pt x="90" y="76"/></a:cubicBezTo><a:cubicBezTo><a:pt x="90" y="34"/><a:pt x="73" y="0"/><a:pt x="40" y="0"/></a:cubicBezTo><a:cubicBezTo><a:pt x="17" y="0"/><a:pt x="0" y="17"/><a:pt x="0" y="40"/></a:cubicBezTo><a:cubicBezTo><a:pt x="0" y="62"/><a:pt x="17" y="82"/><a:pt x="42" y="82"/></a:cubicBezTo><a:cubicBezTo><a:pt x="59" y="82"/><a:pt x="70" y="70"/><a:pt x="70" y="70"/></a:cubicBezTo></a:path></a:pathLst></a:custGeom><a:solidFill><a:srgbClr val="000000"/></a:solidFill><a:ln w="12600"><a:noFill/></a:ln></p:spPr></p:sp><p:sp><p:nvSpPr><p:cNvPr id="122" name="Freeform 82"/><p:cNvSpPr/><p:nvPr/></p:nvSpPr><p:spPr><a:xfrm><a:off x="13471560" y="26697600"/><a:ext cx="112320" cy="178920"/></a:xfrm><a:custGeom><a:avLst/><a:gdLst/><a:ahLst/><a:rect l="0" t="0" r="r" b="b"/><a:pathLst><a:path w="312" h="497"><a:moveTo><a:pt x="311" y="152"/></a:moveTo><a:cubicBezTo><a:pt x="311" y="79"/><a:pt x="283" y="0"/><a:pt x="216" y="0"/></a:cubicBezTo><a:cubicBezTo><a:pt x="112" y="0"/><a:pt x="0" y="185"/><a:pt x="0" y="345"/></a:cubicBezTo><a:cubicBezTo><a:pt x="0" y="426"/><a:pt x="31" y="496"/><a:pt x="95" y="496"/></a:cubicBezTo><a:cubicBezTo><a:pt x="202" y="496"/><a:pt x="311" y="306"/><a:pt x="311" y="152"/></a:cubicBezTo></a:path><a:path w="183" h="217"><a:moveTo><a:pt x="0" y="216"/></a:moveTo><a:cubicBezTo><a:pt x="36" y="64"/><a:pt x="95" y="0"/><a:pt x="137" y="0"/></a:cubicBezTo><a:cubicBezTo><a:pt x="182" y="0"/><a:pt x="182" y="76"/><a:pt x="182" y="90"/></a:cubicBezTo><a:cubicBezTo><a:pt x="182" y="118"/><a:pt x="176" y="157"/><a:pt x="159" y="216"/></a:cubicBezTo><a:lnTo><a:pt x="0" y="216"/></a:lnTo></a:path><a:path w="181" h="216"><a:moveTo><a:pt x="180" y="0"/></a:moveTo><a:cubicBezTo><a:pt x="160" y="75"/><a:pt x="143" y="112"/><a:pt x="124" y="145"/></a:cubicBezTo><a:cubicBezTo><a:pt x="101" y="182"/><a:pt x="73" y="215"/><a:pt x="42" y="215"/></a:cubicBezTo><a:cubicBezTo><a:pt x="6" y="215"/><a:pt x="0" y="162"/><a:pt x="0" y="126"/></a:cubicBezTo><a:cubicBezTo><a:pt x="0" y="78"/><a:pt x="12" y="25"/><a:pt x="20" y="0"/></a:cubicBezTo><a:lnTo><a:pt x="180" y="0"/></a:lnTo></a:path></a:pathLst></a:custGeom><a:solidFill><a:srgbClr val="000000"/></a:solidFill><a:ln w="12600"><a:noFill/></a:ln></p:spPr></p:sp><p:sp><p:nvSpPr><p:cNvPr id="123" name="Freeform 83"/><p:cNvSpPr/><p:nvPr/></p:nvSpPr><p:spPr><a:xfrm><a:off x="13606560" y="26830800"/><a:ext cx="120600" cy="79920"/></a:xfrm><a:custGeom><a:avLst/><a:gdLst/><a:ahLst/><a:rect l="0" t="0" r="r" b="b"/><a:pathLst><a:path w="335" h="222"><a:moveTo><a:pt x="306" y="39"/></a:moveTo><a:cubicBezTo><a:pt x="314" y="39"/><a:pt x="320" y="39"/><a:pt x="328" y="34"/></a:cubicBezTo><a:cubicBezTo><a:pt x="331" y="31"/><a:pt x="334" y="22"/><a:pt x="334" y="17"/></a:cubicBezTo><a:cubicBezTo><a:pt x="334" y="0"/><a:pt x="320" y="0"/><a:pt x="311" y="0"/></a:cubicBezTo><a:lnTo><a:pt x="98" y="0"/></a:lnTo><a:cubicBezTo><a:pt x="87" y="0"/><a:pt x="65" y="0"/><a:pt x="37" y="25"/></a:cubicBezTo><a:cubicBezTo><a:pt x="23" y="36"/><a:pt x="0" y="62"/><a:pt x="0" y="67"/></a:cubicBezTo><a:cubicBezTo><a:pt x="0" y="76"/><a:pt x="6" y="76"/><a:pt x="12" y="76"/></a:cubicBezTo><a:cubicBezTo><a:pt x="17" y="76"/><a:pt x="17" y="76"/><a:pt x="20" y="70"/></a:cubicBezTo><a:cubicBezTo><a:pt x="37" y="48"/><a:pt x="62" y="39"/><a:pt x="93" y="39"/></a:cubicBezTo><a:lnTo><a:pt x="126" y="39"/></a:lnTo><a:cubicBezTo><a:pt x="110" y="101"/><a:pt x="84" y="151"/><a:pt x="68" y="182"/></a:cubicBezTo><a:cubicBezTo><a:pt x="59" y="196"/><a:pt x="59" y="196"/><a:pt x="59" y="202"/></a:cubicBezTo><a:cubicBezTo><a:pt x="59" y="213"/><a:pt x="68" y="221"/><a:pt x="79" y="221"/></a:cubicBezTo><a:cubicBezTo><a:pt x="98" y="221"/><a:pt x="107" y="196"/><a:pt x="118" y="157"/></a:cubicBezTo><a:cubicBezTo><a:pt x="129" y="118"/><a:pt x="138" y="81"/><a:pt x="149" y="39"/></a:cubicBezTo><a:lnTo><a:pt x="213" y="39"/></a:lnTo><a:cubicBezTo><a:pt x="213" y="45"/><a:pt x="199" y="101"/><a:pt x="199" y="140"/></a:cubicBezTo><a:cubicBezTo><a:pt x="199" y="174"/><a:pt x="210" y="221"/><a:pt x="233" y="221"/></a:cubicBezTo><a:cubicBezTo><a:pt x="244" y="221"/><a:pt x="258" y="210"/><a:pt x="258" y="196"/></a:cubicBezTo><a:cubicBezTo><a:pt x="258" y="191"/><a:pt x="255" y="188"/><a:pt x="252" y="182"/></a:cubicBezTo><a:cubicBezTo><a:pt x="230" y="146"/><a:pt x="230" y="101"/><a:pt x="230" y="92"/></a:cubicBezTo><a:cubicBezTo><a:pt x="230" y="76"/><a:pt x="233" y="56"/><a:pt x="236" y="39"/></a:cubicBezTo><a:lnTo><a:pt x="306" y="39"/></a:lnTo></a:path></a:pathLst></a:custGeom><a:solidFill><a:srgbClr val="000000"/></a:solidFill><a:ln w="12600"><a:noFill/></a:ln></p:spPr></p:sp><p:sp><p:nvSpPr><p:cNvPr id="124" name="Freeform 84"/><p:cNvSpPr/><p:nvPr/></p:nvSpPr><p:spPr><a:xfrm><a:off x="13779000" y="26686800"/><a:ext cx="65880" cy="249120"/></a:xfrm><a:custGeom><a:avLst/><a:gdLst/><a:ahLst/><a:rect l="0" t="0" r="r" b="b"/><a:pathLst><a:path w="183" h="692"><a:moveTo><a:pt x="14" y="0"/></a:moveTo><a:cubicBezTo><a:pt x="9" y="0"/><a:pt x="0" y="0"/><a:pt x="0" y="8"/></a:cubicBezTo><a:cubicBezTo><a:pt x="0" y="11"/><a:pt x="3" y="14"/><a:pt x="6" y="19"/></a:cubicBezTo><a:cubicBezTo><a:pt x="67" y="72"/><a:pt x="135" y="168"/><a:pt x="135" y="344"/></a:cubicBezTo><a:cubicBezTo><a:pt x="135" y="490"/><a:pt x="87" y="599"/><a:pt x="14" y="666"/></a:cubicBezTo><a:cubicBezTo><a:pt x="0" y="677"/><a:pt x="0" y="680"/><a:pt x="0" y="683"/></a:cubicBezTo><a:cubicBezTo><a:pt x="0" y="686"/><a:pt x="3" y="691"/><a:pt x="9" y="691"/></a:cubicBezTo><a:cubicBezTo><a:pt x="17" y="691"/><a:pt x="84" y="644"/><a:pt x="129" y="560"/></a:cubicBezTo><a:cubicBezTo><a:pt x="160" y="501"/><a:pt x="182" y="425"/><a:pt x="182" y="347"/></a:cubicBezTo><a:cubicBezTo><a:pt x="182" y="249"/><a:pt x="151" y="98"/><a:pt x="14" y="0"/></a:cubicBezTo></a:path></a:pathLst></a:custGeom><a:solidFill><a:srgbClr val="000000"/></a:solidFill><a:ln w="12600"><a:noFill/></a:ln></p:spPr></p:sp><p:sp><p:nvSpPr><p:cNvPr id="125" name="Freeform 85"/><p:cNvSpPr/><p:nvPr/></p:nvSpPr><p:spPr><a:xfrm><a:off x="13898160" y="26765280"/><a:ext cx="30600" cy="156600"/></a:xfrm><a:custGeom><a:avLst/><a:gdLst/><a:ahLst/><a:rect l="0" t="0" r="r" b="b"/><a:pathLst><a:path w="82" h="79"><a:moveTo><a:pt x="81" y="39"/></a:moveTo><a:cubicBezTo><a:pt x="81" y="17"/><a:pt x="61" y="0"/><a:pt x="42" y="0"/></a:cubicBezTo><a:cubicBezTo><a:pt x="16" y="0"/><a:pt x="0" y="20"/><a:pt x="0" y="39"/></a:cubicBezTo><a:cubicBezTo><a:pt x="0" y="64"/><a:pt x="19" y="78"/><a:pt x="42" y="78"/></a:cubicBezTo><a:cubicBezTo><a:pt x="64" y="78"/><a:pt x="81" y="62"/><a:pt x="81" y="39"/></a:cubicBezTo></a:path><a:path w="85" h="217"><a:moveTo><a:pt x="64" y="73"/></a:moveTo><a:cubicBezTo><a:pt x="64" y="124"/><a:pt x="47" y="163"/><a:pt x="14" y="197"/></a:cubicBezTo><a:cubicBezTo><a:pt x="11" y="202"/><a:pt x="11" y="202"/><a:pt x="11" y="205"/></a:cubicBezTo><a:cubicBezTo><a:pt x="11" y="211"/><a:pt x="14" y="216"/><a:pt x="19" y="216"/></a:cubicBezTo><a:cubicBezTo><a:pt x="28" y="216"/><a:pt x="84" y="160"/><a:pt x="84" y="76"/></a:cubicBezTo><a:cubicBezTo><a:pt x="84" y="51"/><a:pt x="81" y="0"/><a:pt x="42" y="0"/></a:cubicBezTo><a:cubicBezTo><a:pt x="14" y="0"/><a:pt x="0" y="23"/><a:pt x="0" y="40"/></a:cubicBezTo><a:cubicBezTo><a:pt x="0" y="59"/><a:pt x="14" y="82"/><a:pt x="42" y="82"/></a:cubicBezTo><a:cubicBezTo><a:pt x="53" y="82"/><a:pt x="61" y="76"/><a:pt x="64" y="73"/></a:cubicBezTo></a:path></a:pathLst></a:custGeom><a:solidFill><a:srgbClr val="000000"/></a:solidFill><a:ln w="12600"><a:noFill/></a:ln></p:spPr></p:sp><p:sp><p:nvSpPr><p:cNvPr id="126" name="Freeform 86"/><p:cNvSpPr/><p:nvPr/></p:nvSpPr><p:spPr><a:xfrm><a:off x="13967640" y="26697600"/><a:ext cx="112320" cy="178920"/></a:xfrm><a:custGeom><a:avLst/><a:gdLst/><a:ahLst/><a:rect l="0" t="0" r="r" b="b"/><a:pathLst><a:path w="312" h="497"><a:moveTo><a:pt x="311" y="152"/></a:moveTo><a:cubicBezTo><a:pt x="311" y="79"/><a:pt x="283" y="0"/><a:pt x="215" y="0"/></a:cubicBezTo><a:cubicBezTo><a:pt x="112" y="0"/><a:pt x="0" y="185"/><a:pt x="0" y="345"/></a:cubicBezTo><a:cubicBezTo><a:pt x="0" y="426"/><a:pt x="31" y="496"/><a:pt x="95" y="496"/></a:cubicBezTo><a:cubicBezTo><a:pt x="201" y="496"/><a:pt x="311" y="306"/><a:pt x="311" y="152"/></a:cubicBezTo></a:path><a:path w="183" h="217"><a:moveTo><a:pt x="0" y="216"/></a:moveTo><a:cubicBezTo><a:pt x="37" y="64"/><a:pt x="95" y="0"/><a:pt x="137" y="0"/></a:cubicBezTo><a:cubicBezTo><a:pt x="182" y="0"/><a:pt x="182" y="76"/><a:pt x="182" y="90"/></a:cubicBezTo><a:cubicBezTo><a:pt x="182" y="118"/><a:pt x="177" y="157"/><a:pt x="160" y="216"/></a:cubicBezTo><a:lnTo><a:pt x="0" y="216"/></a:lnTo></a:path><a:path w="180" h="216"><a:moveTo><a:pt x="179" y="0"/></a:moveTo><a:cubicBezTo><a:pt x="160" y="75"/><a:pt x="146" y="112"/><a:pt x="123" y="145"/></a:cubicBezTo><a:cubicBezTo><a:pt x="101" y="182"/><a:pt x="73" y="215"/><a:pt x="45" y="215"/></a:cubicBezTo><a:cubicBezTo><a:pt x="6" y="215"/><a:pt x="0" y="162"/><a:pt x="0" y="126"/></a:cubicBezTo><a:cubicBezTo><a:pt x="0" y="78"/><a:pt x="11" y="25"/><a:pt x="20" y="0"/></a:cubicBezTo><a:lnTo><a:pt x="179" y="0"/></a:lnTo></a:path></a:pathLst></a:custGeom><a:solidFill><a:srgbClr val="000000"/></a:solidFill><a:ln w="12600"><a:noFill/></a:ln></p:spPr></p:sp><p:sp><p:nvSpPr><p:cNvPr id="127" name="Freeform 87"/><p:cNvSpPr/><p:nvPr/></p:nvSpPr><p:spPr><a:xfrm><a:off x="14106600" y="26783280"/><a:ext cx="152640" cy="160920"/></a:xfrm><a:custGeom><a:avLst/><a:gdLst/><a:ahLst/><a:rect l="0" t="0" r="r" b="b"/><a:pathLst><a:path w="424" h="447"><a:moveTo><a:pt x="252" y="345"/></a:moveTo><a:cubicBezTo><a:pt x="353" y="311"/><a:pt x="423" y="227"/><a:pt x="423" y="143"/></a:cubicBezTo><a:cubicBezTo><a:pt x="423" y="62"/><a:pt x="359" y="0"/><a:pt x="258" y="0"/></a:cubicBezTo><a:cubicBezTo><a:pt x="121" y="0"/><a:pt x="0" y="112"/><a:pt x="0" y="219"/></a:cubicBezTo><a:cubicBezTo><a:pt x="0" y="300"/><a:pt x="65" y="362"/><a:pt x="165" y="362"/></a:cubicBezTo><a:cubicBezTo><a:pt x="174" y="362"/><a:pt x="196" y="362"/><a:pt x="224" y="353"/></a:cubicBezTo><a:cubicBezTo><a:pt x="230" y="401"/><a:pt x="233" y="446"/><a:pt x="283" y="446"/></a:cubicBezTo><a:cubicBezTo><a:pt x="345" y="446"/><a:pt x="378" y="365"/><a:pt x="378" y="351"/></a:cubicBezTo><a:cubicBezTo><a:pt x="378" y="345"/><a:pt x="375" y="342"/><a:pt x="370" y="342"/></a:cubicBezTo><a:cubicBezTo><a:pt x="370" y="342"/><a:pt x="364" y="342"/><a:pt x="364" y="348"/></a:cubicBezTo><a:cubicBezTo><a:pt x="350" y="387"/><a:pt x="305" y="390"/><a:pt x="297" y="390"/></a:cubicBezTo><a:cubicBezTo><a:pt x="277" y="390"/><a:pt x="266" y="384"/><a:pt x="252" y="345"/></a:cubicBezTo></a:path><a:path w="318" h="318"><a:moveTo><a:pt x="73" y="317"/></a:moveTo><a:cubicBezTo><a:pt x="20" y="297"/><a:pt x="0" y="255"/><a:pt x="0" y="210"/></a:cubicBezTo><a:cubicBezTo><a:pt x="0" y="106"/><a:pt x="84" y="0"/><a:pt x="199" y="0"/></a:cubicBezTo><a:cubicBezTo><a:pt x="264" y="0"/><a:pt x="317" y="36"/><a:pt x="317" y="112"/></a:cubicBezTo><a:cubicBezTo><a:pt x="317" y="168"/><a:pt x="286" y="266"/><a:pt x="191" y="305"/></a:cubicBezTo><a:cubicBezTo><a:pt x="182" y="277"/><a:pt x="166" y="252"/><a:pt x="135" y="252"/></a:cubicBezTo><a:cubicBezTo><a:pt x="101" y="252"/><a:pt x="73" y="277"/><a:pt x="73" y="303"/></a:cubicBezTo><a:cubicBezTo><a:pt x="73" y="308"/><a:pt x="73" y="311"/><a:pt x="73" y="317"/></a:cubicBezTo></a:path><a:path w="82" h="54"><a:moveTo><a:pt x="81" y="45"/></a:moveTo><a:cubicBezTo><a:pt x="56" y="53"/><a:pt x="36" y="53"/><a:pt x="28" y="53"/></a:cubicBezTo><a:cubicBezTo><a:pt x="20" y="53"/><a:pt x="0" y="53"/><a:pt x="0" y="34"/></a:cubicBezTo><a:cubicBezTo><a:pt x="0" y="17"/><a:pt x="22" y="0"/><a:pt x="45" y="0"/></a:cubicBezTo><a:cubicBezTo><a:pt x="64" y="0"/><a:pt x="76" y="14"/><a:pt x="81" y="45"/></a:cubicBezTo></a:path></a:pathLst></a:custGeom><a:solidFill><a:srgbClr val="000000"/></a:solidFill><a:ln w="12600"><a:noFill/></a:ln></p:spPr></p:sp><p:sp><p:nvSpPr><p:cNvPr id="128" name="Freeform 88"/><p:cNvSpPr/><p:nvPr/></p:nvSpPr><p:spPr><a:xfrm><a:off x="14286240" y="26847000"/><a:ext cx="70920" cy="112320"/></a:xfrm><a:custGeom><a:avLst/><a:gdLst/><a:ahLst/><a:rect l="0" t="0" r="r" b="b"/><a:pathLst><a:path w="197" h="312"><a:moveTo><a:pt x="98" y="112"/></a:moveTo><a:lnTo><a:pt x="184" y="112"/></a:lnTo><a:lnTo><a:pt x="184" y="92"/></a:lnTo><a:lnTo><a:pt x="98" y="92"/></a:lnTo><a:lnTo><a:pt x="98" y="0"/></a:lnTo><a:lnTo><a:pt x="75" y="0"/></a:lnTo><a:cubicBezTo><a:pt x="75" y="47"/><a:pt x="50" y="95"/><a:pt x="0" y="98"/></a:cubicBezTo><a:lnTo><a:pt x="0" y="112"/></a:lnTo><a:lnTo><a:pt x="53" y="112"/></a:lnTo><a:lnTo><a:pt x="53" y="244"/></a:lnTo><a:cubicBezTo><a:pt x="53" y="300"/><a:pt x="100" y="311"/><a:pt x="131" y="311"/></a:cubicBezTo><a:cubicBezTo><a:pt x="168" y="311"/><a:pt x="196" y="283"/><a:pt x="196" y="244"/></a:cubicBezTo><a:lnTo><a:pt x="196" y="216"/></a:lnTo><a:lnTo><a:pt x="176" y="216"/></a:lnTo><a:lnTo><a:pt x="176" y="241"/></a:lnTo><a:cubicBezTo><a:pt x="176" y="277"/><a:pt x="154" y="294"/><a:pt x="134" y="294"/></a:cubicBezTo><a:cubicBezTo><a:pt x="98" y="294"/><a:pt x="98" y="252"/><a:pt x="98" y="244"/></a:cubicBezTo><a:lnTo><a:pt x="98" y="112"/></a:lnTo></a:path></a:pathLst></a:custGeom><a:solidFill><a:srgbClr val="000000"/></a:solidFill><a:ln w="12600"><a:noFill/></a:ln></p:spPr></p:sp><p:sp><p:nvSpPr><p:cNvPr id="129" name="Freeform 89"/><p:cNvSpPr/><p:nvPr/></p:nvSpPr><p:spPr><a:xfrm><a:off x="14383800" y="26875080"/><a:ext cx="103320" cy="118440"/></a:xfrm><a:custGeom><a:avLst/><a:gdLst/><a:ahLst/><a:rect l="0" t="0" r="r" b="b"/><a:pathLst><a:path w="287" h="329"><a:moveTo><a:pt x="196" y="31"/></a:moveTo><a:cubicBezTo><a:pt x="221" y="17"/><a:pt x="244" y="17"/><a:pt x="252" y="17"/></a:cubicBezTo><a:cubicBezTo><a:pt x="249" y="20"/><a:pt x="247" y="23"/><a:pt x="247" y="28"/></a:cubicBezTo><a:cubicBezTo><a:pt x="247" y="40"/><a:pt x="255" y="48"/><a:pt x="266" y="48"/></a:cubicBezTo><a:cubicBezTo><a:pt x="277" y="48"/><a:pt x="286" y="40"/><a:pt x="286" y="28"/></a:cubicBezTo><a:cubicBezTo><a:pt x="286" y="14"/><a:pt x="275" y="0"/><a:pt x="249" y="0"/></a:cubicBezTo><a:cubicBezTo><a:pt x="238" y="0"/><a:pt x="213" y="3"/><a:pt x="185" y="23"/></a:cubicBezTo><a:cubicBezTo><a:pt x="174" y="17"/><a:pt x="151" y="6"/><a:pt x="121" y="6"/></a:cubicBezTo><a:cubicBezTo><a:pt x="62" y="6"/><a:pt x="23" y="40"/><a:pt x="23" y="79"/></a:cubicBezTo><a:cubicBezTo><a:pt x="23" y="104"/><a:pt x="39" y="124"/><a:pt x="48" y="129"/></a:cubicBezTo><a:cubicBezTo><a:pt x="37" y="143"/><a:pt x="34" y="157"/><a:pt x="34" y="168"/></a:cubicBezTo><a:cubicBezTo><a:pt x="34" y="194"/><a:pt x="51" y="210"/><a:pt x="53" y="216"/></a:cubicBezTo><a:cubicBezTo><a:pt x="28" y="222"/><a:pt x="0" y="238"/><a:pt x="0" y="264"/></a:cubicBezTo><a:cubicBezTo><a:pt x="0" y="303"/><a:pt x="65" y="328"/><a:pt x="137" y="328"/></a:cubicBezTo><a:cubicBezTo><a:pt x="205" y="328"/><a:pt x="275" y="306"/><a:pt x="275" y="264"/></a:cubicBezTo><a:cubicBezTo><a:pt x="275" y="241"/><a:pt x="263" y="216"/><a:pt x="238" y="205"/></a:cubicBezTo><a:cubicBezTo><a:pt x="205" y="188"/><a:pt x="174" y="188"/><a:pt x="121" y="188"/></a:cubicBezTo><a:cubicBezTo><a:pt x="107" y="188"/><a:pt x="87" y="188"/><a:pt x="84" y="188"/></a:cubicBezTo><a:cubicBezTo><a:pt x="59" y="185"/><a:pt x="53" y="166"/><a:pt x="53" y="154"/></a:cubicBezTo><a:cubicBezTo><a:pt x="53" y="146"/><a:pt x="59" y="138"/><a:pt x="59" y="138"/></a:cubicBezTo><a:cubicBezTo><a:pt x="62" y="138"/><a:pt x="62" y="138"/><a:pt x="65" y="138"/></a:cubicBezTo><a:cubicBezTo><a:pt x="84" y="149"/><a:pt x="104" y="152"/><a:pt x="121" y="152"/></a:cubicBezTo><a:cubicBezTo><a:pt x="179" y="152"/><a:pt x="219" y="118"/><a:pt x="219" y="79"/></a:cubicBezTo><a:cubicBezTo><a:pt x="219" y="54"/><a:pt x="205" y="37"/><a:pt x="196" y="31"/></a:cubicBezTo></a:path><a:path w="113" h="113"><a:moveTo><a:pt x="56" y="112"/></a:moveTo><a:cubicBezTo><a:pt x="14" y="112"/><a:pt x="0" y="84"/><a:pt x="0" y="56"/></a:cubicBezTo><a:cubicBezTo><a:pt x="0" y="28"/><a:pt x="14" y="0"/><a:pt x="56" y="0"/></a:cubicBezTo><a:cubicBezTo><a:pt x="100" y="0"/><a:pt x="112" y="28"/><a:pt x="112" y="56"/></a:cubicBezTo><a:cubicBezTo><a:pt x="112" y="84"/><a:pt x="100" y="112"/><a:pt x="56" y="112"/></a:cubicBezTo></a:path><a:path w="208" h="85"><a:moveTo><a:pt x="87" y="0"/></a:moveTo><a:cubicBezTo><a:pt x="137" y="0"/><a:pt x="207" y="0"/><a:pt x="207" y="37"/></a:cubicBezTo><a:cubicBezTo><a:pt x="207" y="62"/><a:pt x="162" y="84"/><a:pt x="103" y="84"/></a:cubicBezTo><a:cubicBezTo><a:pt x="47" y="84"/><a:pt x="0" y="62"/><a:pt x="0" y="37"/></a:cubicBezTo><a:cubicBezTo><a:pt x="0" y="20"/><a:pt x="17" y="0"/><a:pt x="56" y="0"/></a:cubicBezTo><a:lnTo><a:pt x="87" y="0"/></a:lnTo></a:path></a:pathLst></a:custGeom><a:solidFill><a:srgbClr val="000000"/></a:solidFill><a:ln w="12600"><a:noFill/></a:ln></p:spPr></p:sp><p:sp><p:nvSpPr><p:cNvPr id="130" name="Freeform 90"/><p:cNvSpPr/><p:nvPr/></p:nvSpPr><p:spPr><a:xfrm><a:off x="14501880" y="26847000"/><a:ext cx="70920" cy="112320"/></a:xfrm><a:custGeom><a:avLst/><a:gdLst/><a:ahLst/><a:rect l="0" t="0" r="r" b="b"/><a:pathLst><a:path w="197" h="312"><a:moveTo><a:pt x="98" y="112"/></a:moveTo><a:lnTo><a:pt x="185" y="112"/></a:lnTo><a:lnTo><a:pt x="185" y="92"/></a:lnTo><a:lnTo><a:pt x="98" y="92"/></a:lnTo><a:lnTo><a:pt x="98" y="0"/></a:lnTo><a:lnTo><a:pt x="75" y="0"/></a:lnTo><a:cubicBezTo><a:pt x="75" y="47"/><a:pt x="50" y="95"/><a:pt x="0" y="98"/></a:cubicBezTo><a:lnTo><a:pt x="0" y="112"/></a:lnTo><a:lnTo><a:pt x="53" y="112"/></a:lnTo><a:lnTo><a:pt x="53" y="244"/></a:lnTo><a:cubicBezTo><a:pt x="53" y="300"/><a:pt x="101" y="311"/><a:pt x="131" y="311"/></a:cubicBezTo><a:cubicBezTo><a:pt x="168" y="311"/><a:pt x="196" y="283"/><a:pt x="196" y="244"/></a:cubicBezTo><a:lnTo><a:pt x="196" y="216"/></a:lnTo><a:lnTo><a:pt x="176" y="216"/></a:lnTo><a:lnTo><a:pt x="176" y="241"/></a:lnTo><a:cubicBezTo><a:pt x="176" y="277"/><a:pt x="154" y="294"/><a:pt x="134" y="294"/></a:cubicBezTo><a:cubicBezTo><a:pt x="98" y="294"/><a:pt x="98" y="252"/><a:pt x="98" y="244"/></a:cubicBezTo><a:lnTo><a:pt x="98" y="112"/></a:lnTo></a:path></a:pathLst></a:custGeom><a:solidFill><a:srgbClr val="000000"/></a:solidFill><a:ln w="12600"><a:noFill/></a:ln></p:spPr></p:sp><p:sp><p:nvSpPr><p:cNvPr id="131" name="Freeform 91"/><p:cNvSpPr/><p:nvPr/></p:nvSpPr><p:spPr><a:xfrm><a:off x="14644080" y="26686800"/><a:ext cx="65880" cy="249120"/></a:xfrm><a:custGeom><a:avLst/><a:gdLst/><a:ahLst/><a:rect l="0" t="0" r="r" b="b"/><a:pathLst><a:path w="183" h="692"><a:moveTo><a:pt x="14" y="0"/></a:moveTo><a:cubicBezTo><a:pt x="8" y="0"/><a:pt x="0" y="0"/><a:pt x="0" y="8"/></a:cubicBezTo><a:cubicBezTo><a:pt x="0" y="11"/><a:pt x="2" y="14"/><a:pt x="5" y="19"/></a:cubicBezTo><a:cubicBezTo><a:pt x="67" y="72"/><a:pt x="134" y="168"/><a:pt x="134" y="344"/></a:cubicBezTo><a:cubicBezTo><a:pt x="134" y="490"/><a:pt x="86" y="599"/><a:pt x="14" y="666"/></a:cubicBezTo><a:cubicBezTo><a:pt x="0" y="677"/><a:pt x="0" y="680"/><a:pt x="0" y="683"/></a:cubicBezTo><a:cubicBezTo><a:pt x="0" y="686"/><a:pt x="2" y="691"/><a:pt x="8" y="691"/></a:cubicBezTo><a:cubicBezTo><a:pt x="16" y="691"/><a:pt x="84" y="644"/><a:pt x="131" y="560"/></a:cubicBezTo><a:cubicBezTo><a:pt x="159" y="501"/><a:pt x="182" y="425"/><a:pt x="182" y="347"/></a:cubicBezTo><a:cubicBezTo><a:pt x="182" y="249"/><a:pt x="151" y="98"/><a:pt x="14" y="0"/></a:cubicBezTo></a:path></a:pathLst></a:custGeom><a:solidFill><a:srgbClr val="000000"/></a:solidFill><a:ln w="12600"><a:noFill/></a:ln></p:spPr></p:sp><p:sp><p:nvSpPr><p:cNvPr id="132" name="Freeform 92"/><p:cNvSpPr/><p:nvPr/></p:nvSpPr><p:spPr><a:xfrm><a:off x="7068240" y="27630000"/><a:ext cx="222120" cy="259200"/></a:xfrm><a:custGeom><a:avLst/><a:gdLst/><a:ahLst/><a:rect l="0" t="0" r="r" b="b"/><a:pathLst><a:path w="617" h="720"><a:moveTo><a:pt x="148" y="605"/></a:moveTo><a:cubicBezTo><a:pt x="201" y="521"/><a:pt x="218" y="459"/><a:pt x="229" y="406"/></a:cubicBezTo><a:cubicBezTo><a:pt x="266" y="269"/><a:pt x="302" y="151"/><a:pt x="364" y="84"/></a:cubicBezTo><a:cubicBezTo><a:pt x="375" y="70"/><a:pt x="383" y="61"/><a:pt x="414" y="61"/></a:cubicBezTo><a:cubicBezTo><a:pt x="484" y="61"/><a:pt x="484" y="129"/><a:pt x="484" y="143"/></a:cubicBezTo><a:cubicBezTo><a:pt x="484" y="162"/><a:pt x="481" y="173"/><a:pt x="481" y="179"/></a:cubicBezTo><a:cubicBezTo><a:pt x="481" y="187"/><a:pt x="487" y="187"/><a:pt x="487" y="187"/></a:cubicBezTo><a:cubicBezTo><a:pt x="504" y="187"/><a:pt x="529" y="176"/><a:pt x="554" y="157"/></a:cubicBezTo><a:cubicBezTo><a:pt x="571" y="145"/><a:pt x="582" y="134"/><a:pt x="582" y="95"/></a:cubicBezTo><a:cubicBezTo><a:pt x="582" y="39"/><a:pt x="554" y="0"/><a:pt x="498" y="0"/></a:cubicBezTo><a:cubicBezTo><a:pt x="467" y="0"/><a:pt x="381" y="8"/><a:pt x="283" y="106"/></a:cubicBezTo><a:cubicBezTo><a:pt x="204" y="187"/><a:pt x="157" y="364"/><a:pt x="137" y="439"/></a:cubicBezTo><a:cubicBezTo><a:pt x="120" y="507"/><a:pt x="112" y="537"/><a:pt x="84" y="596"/></a:cubicBezTo><a:cubicBezTo><a:pt x="75" y="607"/><a:pt x="50" y="652"/><a:pt x="36" y="663"/></a:cubicBezTo><a:cubicBezTo><a:pt x="11" y="689"/><a:pt x="0" y="708"/><a:pt x="0" y="711"/></a:cubicBezTo><a:cubicBezTo><a:pt x="0" y="714"/><a:pt x="3" y="719"/><a:pt x="8" y="719"/></a:cubicBezTo><a:cubicBezTo><a:pt x="14" y="719"/><a:pt x="33" y="714"/><a:pt x="59" y="697"/></a:cubicBezTo><a:cubicBezTo><a:pt x="75" y="689"/><a:pt x="78" y="686"/><a:pt x="101" y="661"/></a:cubicBezTo><a:cubicBezTo><a:pt x="151" y="663"/><a:pt x="185" y="672"/><a:pt x="246" y="689"/></a:cubicBezTo><a:cubicBezTo><a:pt x="297" y="703"/><a:pt x="347" y="719"/><a:pt x="397" y="719"/></a:cubicBezTo><a:cubicBezTo><a:pt x="479" y="719"/><a:pt x="560" y="658"/><a:pt x="591" y="613"/></a:cubicBezTo><a:cubicBezTo><a:pt x="610" y="588"/><a:pt x="616" y="563"/><a:pt x="616" y="560"/></a:cubicBezTo><a:cubicBezTo><a:pt x="616" y="554"/><a:pt x="610" y="554"/><a:pt x="610" y="554"/></a:cubicBezTo><a:cubicBezTo><a:pt x="593" y="554"/><a:pt x="571" y="563"/><a:pt x="554" y="577"/></a:cubicBezTo><a:cubicBezTo><a:pt x="526" y="593"/><a:pt x="523" y="599"/><a:pt x="518" y="616"/></a:cubicBezTo><a:cubicBezTo><a:pt x="515" y="630"/><a:pt x="507" y="638"/><a:pt x="504" y="644"/></a:cubicBezTo><a:cubicBezTo><a:pt x="495" y="658"/><a:pt x="495" y="658"/><a:pt x="481" y="658"/></a:cubicBezTo><a:cubicBezTo><a:pt x="434" y="658"/><a:pt x="383" y="641"/><a:pt x="319" y="624"/></a:cubicBezTo><a:cubicBezTo><a:pt x="291" y="616"/><a:pt x="235" y="602"/><a:pt x="187" y="602"/></a:cubicBezTo><a:cubicBezTo><a:pt x="173" y="602"/><a:pt x="159" y="602"/><a:pt x="148" y="605"/></a:cubicBezTo></a:path></a:pathLst></a:custGeom><a:solidFill><a:srgbClr val="000000"/></a:solidFill><a:ln w="12600"><a:noFill/></a:ln></p:spPr></p:sp><p:sp><p:nvSpPr><p:cNvPr id="133" name="Freeform 93"/><p:cNvSpPr/><p:nvPr/></p:nvSpPr><p:spPr><a:xfrm><a:off x="7311960" y="27822600"/><a:ext cx="91080" cy="114120"/></a:xfrm><a:custGeom><a:avLst/><a:gdLst/><a:ahLst/><a:rect l="0" t="0" r="r" b="b"/><a:pathLst><a:path w="253" h="317"><a:moveTo><a:pt x="233" y="16"/></a:moveTo><a:cubicBezTo><a:pt x="233" y="5"/><a:pt x="233" y="0"/><a:pt x="224" y="0"/></a:cubicBezTo><a:cubicBezTo><a:pt x="219" y="0"/><a:pt x="219" y="0"/><a:pt x="210" y="8"/></a:cubicBezTo><a:cubicBezTo><a:pt x="208" y="8"/><a:pt x="202" y="14"/><a:pt x="196" y="19"/></a:cubicBezTo><a:cubicBezTo><a:pt x="177" y="2"/><a:pt x="149" y="0"/><a:pt x="124" y="0"/></a:cubicBezTo><a:cubicBezTo><a:pt x="23" y="0"/><a:pt x="0" y="53"/><a:pt x="0" y="86"/></a:cubicBezTo><a:cubicBezTo><a:pt x="0" y="109"/><a:pt x="9" y="126"/><a:pt x="26" y="140"/></a:cubicBezTo><a:cubicBezTo><a:pt x="54" y="165"/><a:pt x="79" y="168"/><a:pt x="124" y="176"/></a:cubicBezTo><a:cubicBezTo><a:pt x="157" y="182"/><a:pt x="213" y="193"/><a:pt x="213" y="238"/></a:cubicBezTo><a:cubicBezTo><a:pt x="213" y="266"/><a:pt x="196" y="296"/><a:pt x="129" y="296"/></a:cubicBezTo><a:cubicBezTo><a:pt x="62" y="296"/><a:pt x="37" y="254"/><a:pt x="26" y="207"/></a:cubicBezTo><a:cubicBezTo><a:pt x="23" y="196"/><a:pt x="23" y="196"/><a:pt x="12" y="196"/></a:cubicBezTo><a:cubicBezTo><a:pt x="0" y="196"/><a:pt x="0" y="198"/><a:pt x="0" y="212"/></a:cubicBezTo><a:lnTo><a:pt x="0" y="299"/></a:lnTo><a:cubicBezTo><a:pt x="0" y="310"/><a:pt x="0" y="316"/><a:pt x="9" y="316"/></a:cubicBezTo><a:cubicBezTo><a:pt x="17" y="316"/><a:pt x="28" y="302"/><a:pt x="42" y="288"/></a:cubicBezTo><a:cubicBezTo><a:pt x="73" y="316"/><a:pt x="112" y="316"/><a:pt x="129" y="316"/></a:cubicBezTo><a:cubicBezTo><a:pt x="219" y="316"/><a:pt x="252" y="268"/><a:pt x="252" y="218"/></a:cubicBezTo><a:cubicBezTo><a:pt x="252" y="193"/><a:pt x="241" y="170"/><a:pt x="222" y="154"/></a:cubicBezTo><a:cubicBezTo><a:pt x="196" y="131"/><a:pt x="163" y="126"/><a:pt x="140" y="120"/></a:cubicBezTo><a:cubicBezTo><a:pt x="84" y="112"/><a:pt x="40" y="103"/><a:pt x="40" y="67"/></a:cubicBezTo><a:cubicBezTo><a:pt x="40" y="44"/><a:pt x="56" y="16"/><a:pt x="124" y="16"/></a:cubicBezTo><a:cubicBezTo><a:pt x="205" y="16"/><a:pt x="208" y="72"/><a:pt x="210" y="92"/></a:cubicBezTo><a:cubicBezTo><a:pt x="210" y="100"/><a:pt x="219" y="100"/><a:pt x="222" y="100"/></a:cubicBezTo><a:cubicBezTo><a:pt x="233" y="100"/><a:pt x="233" y="95"/><a:pt x="233" y="84"/></a:cubicBezTo><a:lnTo><a:pt x="233" y="16"/></a:lnTo></a:path></a:pathLst></a:custGeom><a:solidFill><a:srgbClr val="000000"/></a:solidFill><a:ln w="12600"><a:noFill/></a:ln></p:spPr></p:sp><p:sp><p:nvSpPr><p:cNvPr id="134" name="Freeform 94"/><p:cNvSpPr/><p:nvPr/></p:nvSpPr><p:spPr><a:xfrm><a:off x="7419960" y="27780120"/><a:ext cx="87120" cy="156600"/></a:xfrm><a:custGeom><a:avLst/><a:gdLst/><a:ahLst/><a:rect l="0" t="0" r="r" b="b"/><a:pathLst><a:path w="242" h="435"><a:moveTo><a:pt x="120" y="151"/></a:moveTo><a:lnTo><a:pt x="230" y="151"/></a:lnTo><a:lnTo><a:pt x="230" y="129"/></a:lnTo><a:lnTo><a:pt x="120" y="129"/></a:lnTo><a:lnTo><a:pt x="120" y="0"/></a:lnTo><a:lnTo><a:pt x="95" y="0"/></a:lnTo><a:cubicBezTo><a:pt x="95" y="62"/><a:pt x="67" y="132"/><a:pt x="0" y="134"/></a:cubicBezTo><a:lnTo><a:pt x="0" y="151"/></a:lnTo><a:lnTo><a:pt x="64" y="151"/></a:lnTo><a:lnTo><a:pt x="64" y="339"/></a:lnTo><a:cubicBezTo><a:pt x="64" y="417"/><a:pt x="123" y="434"/><a:pt x="162" y="434"/></a:cubicBezTo><a:cubicBezTo><a:pt x="210" y="434"/><a:pt x="241" y="395"/><a:pt x="241" y="339"/></a:cubicBezTo><a:lnTo><a:pt x="241" y="300"/></a:lnTo><a:lnTo><a:pt x="218" y="300"/></a:lnTo><a:lnTo><a:pt x="218" y="339"/></a:lnTo><a:cubicBezTo><a:pt x="218" y="386"/><a:pt x="196" y="412"/><a:pt x="168" y="412"/></a:cubicBezTo><a:cubicBezTo><a:pt x="120" y="412"/><a:pt x="120" y="353"/><a:pt x="120" y="342"/></a:cubicBezTo><a:lnTo><a:pt x="120" y="151"/></a:lnTo></a:path></a:pathLst></a:custGeom><a:solidFill><a:srgbClr val="000000"/></a:solidFill><a:ln w="12600"><a:noFill/></a:ln></p:spPr></p:sp><p:sp><p:nvSpPr><p:cNvPr id="135" name="Freeform 95"/><p:cNvSpPr/><p:nvPr/></p:nvSpPr><p:spPr><a:xfrm><a:off x="7531920" y="27822600"/><a:ext cx="108000" cy="114120"/></a:xfrm><a:custGeom><a:avLst/><a:gdLst/><a:ahLst/><a:rect l="0" t="0" r="r" b="b"/><a:pathLst><a:path w="300" h="317"><a:moveTo><a:pt x="280" y="151"/></a:moveTo><a:cubicBezTo><a:pt x="294" y="151"/><a:pt x="299" y="151"/><a:pt x="299" y="137"/></a:cubicBezTo><a:cubicBezTo><a:pt x="299" y="75"/><a:pt x="263" y="0"/><a:pt x="159" y="0"/></a:cubicBezTo><a:cubicBezTo><a:pt x="70" y="0"/><a:pt x="0" y="72"/><a:pt x="0" y="156"/></a:cubicBezTo><a:cubicBezTo><a:pt x="0" y="246"/><a:pt x="78" y="316"/><a:pt x="171" y="316"/></a:cubicBezTo><a:cubicBezTo><a:pt x="263" y="316"/><a:pt x="299" y="240"/><a:pt x="299" y="226"/></a:cubicBezTo><a:cubicBezTo><a:pt x="299" y="224"/><a:pt x="297" y="215"/><a:pt x="285" y="215"/></a:cubicBezTo><a:cubicBezTo><a:pt x="277" y="215"/><a:pt x="277" y="221"/><a:pt x="274" y="226"/></a:cubicBezTo><a:cubicBezTo><a:pt x="252" y="285"/><a:pt x="199" y="294"/><a:pt x="173" y="294"/></a:cubicBezTo><a:cubicBezTo><a:pt x="143" y="294"/><a:pt x="109" y="280"/><a:pt x="89" y="254"/></a:cubicBezTo><a:cubicBezTo><a:pt x="64" y="221"/><a:pt x="64" y="179"/><a:pt x="64" y="151"/></a:cubicBezTo><a:lnTo><a:pt x="280" y="151"/></a:lnTo></a:path><a:path w="186" h="116"><a:moveTo><a:pt x="0" y="115"/></a:moveTo><a:cubicBezTo><a:pt x="9" y="17"/><a:pt x="70" y="0"/><a:pt x="95" y="0"/></a:cubicBezTo><a:cubicBezTo><a:pt x="182" y="0"/><a:pt x="185" y="95"/><a:pt x="185" y="115"/></a:cubicBezTo><a:lnTo><a:pt x="0" y="115"/></a:lnTo></a:path></a:pathLst></a:custGeom><a:solidFill><a:srgbClr val="000000"/></a:solidFill><a:ln w="12600"><a:noFill/></a:ln></p:spPr></p:sp><p:sp><p:nvSpPr><p:cNvPr id="136" name="Freeform 96"/><p:cNvSpPr/><p:nvPr/></p:nvSpPr><p:spPr><a:xfrm><a:off x="7659720" y="27823320"/><a:ext cx="134640" cy="158760"/></a:xfrm><a:custGeom><a:avLst/><a:gdLst/><a:ahLst/><a:rect l="0" t="0" r="r" b="b"/><a:pathLst><a:path w="374" h="441"><a:moveTo><a:pt x="160" y="415"/></a:moveTo><a:cubicBezTo><a:pt x="115" y="415"/><a:pt x="107" y="415"/><a:pt x="107" y="387"/></a:cubicBezTo><a:lnTo><a:pt x="107" y="272"/></a:lnTo><a:cubicBezTo><a:pt x="110" y="278"/><a:pt x="143" y="314"/><a:pt x="202" y="314"/></a:cubicBezTo><a:cubicBezTo><a:pt x="294" y="314"/><a:pt x="373" y="244"/><a:pt x="373" y="157"/></a:cubicBezTo><a:cubicBezTo><a:pt x="373" y="70"/><a:pt x="300" y="0"/><a:pt x="213" y="0"/></a:cubicBezTo><a:cubicBezTo><a:pt x="174" y="0"/><a:pt x="132" y="14"/><a:pt x="104" y="42"/></a:cubicBezTo><a:lnTo><a:pt x="104" y="0"/></a:lnTo><a:lnTo><a:pt x="0" y="9"/></a:lnTo><a:lnTo><a:pt x="0" y="34"/></a:lnTo><a:cubicBezTo><a:pt x="48" y="34"/><a:pt x="54" y="37"/><a:pt x="54" y="65"/></a:cubicBezTo><a:lnTo><a:pt x="54" y="387"/></a:lnTo><a:cubicBezTo><a:pt x="54" y="415"/><a:pt x="45" y="415"/><a:pt x="0" y="415"/></a:cubicBezTo><a:lnTo><a:pt x="0" y="440"/></a:lnTo><a:cubicBezTo><a:pt x="0" y="440"/><a:pt x="51" y="437"/><a:pt x="79" y="437"/></a:cubicBezTo><a:cubicBezTo><a:pt x="104" y="437"/><a:pt x="154" y="440"/><a:pt x="160" y="440"/></a:cubicBezTo><a:lnTo><a:pt x="160" y="415"/></a:lnTo></a:path><a:path w="202" h="272"><a:moveTo><a:pt x="0" y="53"/></a:moveTo><a:cubicBezTo><a:pt x="22" y="17"/><a:pt x="61" y="0"/><a:pt x="98" y="0"/></a:cubicBezTo><a:cubicBezTo><a:pt x="157" y="0"/><a:pt x="201" y="61"/><a:pt x="201" y="134"/></a:cubicBezTo><a:cubicBezTo><a:pt x="201" y="213"/><a:pt x="148" y="271"/><a:pt x="89" y="271"/></a:cubicBezTo><a:cubicBezTo><a:pt x="31" y="271"/><a:pt x="3" y="218"/><a:pt x="0" y="213"/></a:cubicBezTo><a:lnTo><a:pt x="0" y="53"/></a:lnTo></a:path></a:pathLst></a:custGeom><a:solidFill><a:srgbClr val="000000"/></a:solidFill><a:ln w="12600"><a:noFill/></a:ln></p:spPr></p:sp><p:sp><p:nvSpPr><p:cNvPr id="137" name="Freeform 97"/><p:cNvSpPr/><p:nvPr/></p:nvSpPr><p:spPr><a:xfrm><a:off x="7858440" y="27613800"/><a:ext cx="83880" cy="355320"/></a:xfrm><a:custGeom><a:avLst/><a:gdLst/><a:ahLst/><a:rect l="0" t="0" r="r" b="b"/><a:pathLst><a:path w="233" h="987"><a:moveTo><a:pt x="232" y="977"/></a:moveTo><a:cubicBezTo><a:pt x="232" y="974"/><a:pt x="232" y="972"/><a:pt x="216" y="955"/></a:cubicBezTo><a:cubicBezTo><a:pt x="90" y="832"/><a:pt x="59" y="644"/><a:pt x="59" y="493"/></a:cubicBezTo><a:cubicBezTo><a:pt x="59" y="322"/><a:pt x="95" y="151"/><a:pt x="218" y="28"/></a:cubicBezTo><a:cubicBezTo><a:pt x="232" y="14"/><a:pt x="232" y="14"/><a:pt x="232" y="11"/></a:cubicBezTo><a:cubicBezTo><a:pt x="232" y="3"/><a:pt x="227" y="0"/><a:pt x="221" y="0"/></a:cubicBezTo><a:cubicBezTo><a:pt x="210" y="0"/><a:pt x="120" y="67"/><a:pt x="62" y="193"/></a:cubicBezTo><a:cubicBezTo><a:pt x="11" y="302"/><a:pt x="0" y="412"/><a:pt x="0" y="493"/></a:cubicBezTo><a:cubicBezTo><a:pt x="0" y="571"/><a:pt x="11" y="689"/><a:pt x="64" y="801"/></a:cubicBezTo><a:cubicBezTo><a:pt x="126" y="924"/><a:pt x="210" y="986"/><a:pt x="221" y="986"/></a:cubicBezTo><a:cubicBezTo><a:pt x="227" y="986"/><a:pt x="232" y="983"/><a:pt x="232" y="977"/></a:cubicBezTo></a:path></a:pathLst></a:custGeom><a:solidFill><a:srgbClr val="000000"/></a:solidFill><a:ln w="12600"><a:noFill/></a:ln></p:spPr></p:sp><p:sp><p:nvSpPr><p:cNvPr id="138" name="Freeform 98"/><p:cNvSpPr/><p:nvPr/></p:nvSpPr><p:spPr><a:xfrm><a:off x="7975440" y="27630000"/><a:ext cx="147600" cy="255240"/></a:xfrm><a:custGeom><a:avLst/><a:gdLst/><a:ahLst/><a:rect l="0" t="0" r="r" b="b"/><a:pathLst><a:path w="410" h="709"><a:moveTo><a:pt x="409" y="201"/></a:moveTo><a:cubicBezTo><a:pt x="409" y="137"/><a:pt x="392" y="0"/><a:pt x="291" y="0"/></a:cubicBezTo><a:cubicBezTo><a:pt x="151" y="0"/><a:pt x="0" y="280"/><a:pt x="0" y="504"/></a:cubicBezTo><a:cubicBezTo><a:pt x="0" y="596"/><a:pt x="28" y="708"/><a:pt x="117" y="708"/></a:cubicBezTo><a:cubicBezTo><a:pt x="257" y="708"/><a:pt x="409" y="423"/><a:pt x="409" y="201"/></a:cubicBezTo></a:path><a:path w="239" h="318"><a:moveTo><a:pt x="0" y="317"/></a:moveTo><a:cubicBezTo><a:pt x="17" y="252"/><a:pt x="37" y="174"/><a:pt x="76" y="104"/></a:cubicBezTo><a:cubicBezTo><a:pt x="101" y="56"/><a:pt x="137" y="0"/><a:pt x="182" y="0"/></a:cubicBezTo><a:cubicBezTo><a:pt x="233" y="0"/><a:pt x="238" y="62"/><a:pt x="238" y="118"/></a:cubicBezTo><a:cubicBezTo><a:pt x="238" y="168"/><a:pt x="230" y="219"/><a:pt x="205" y="317"/></a:cubicBezTo><a:lnTo><a:pt x="0" y="317"/></a:lnTo></a:path><a:path w="239" h="318"><a:moveTo><a:pt x="238" y="0"/></a:moveTo><a:cubicBezTo><a:pt x="227" y="45"/><a:pt x="207" y="129"/><a:pt x="171" y="202"/></a:cubicBezTo><a:cubicBezTo><a:pt x="135" y="269"/><a:pt x="98" y="317"/><a:pt x="53" y="317"/></a:cubicBezTo><a:cubicBezTo><a:pt x="23" y="317"/><a:pt x="0" y="289"/><a:pt x="0" y="196"/></a:cubicBezTo><a:cubicBezTo><a:pt x="0" y="154"/><a:pt x="6" y="98"/><a:pt x="34" y="0"/></a:cubicBezTo><a:lnTo><a:pt x="238" y="0"/></a:lnTo></a:path></a:pathLst></a:custGeom><a:solidFill><a:srgbClr val="000000"/></a:solidFill><a:ln w="12600"><a:noFill/></a:ln></p:spPr></p:sp><p:sp><p:nvSpPr><p:cNvPr id="139" name="Freeform 99"/><p:cNvSpPr/><p:nvPr/></p:nvSpPr><p:spPr><a:xfrm><a:off x="8143560" y="27757800"/><a:ext cx="190080" cy="224280"/></a:xfrm><a:custGeom><a:avLst/><a:gdLst/><a:ahLst/><a:rect l="0" t="0" r="r" b="b"/><a:pathLst><a:path w="528" h="623"><a:moveTo><a:pt x="275" y="530"/></a:moveTo><a:cubicBezTo><a:pt x="275" y="574"/><a:pt x="283" y="622"/><a:pt x="339" y="622"/></a:cubicBezTo><a:cubicBezTo><a:pt x="423" y="622"/><a:pt x="465" y="502"/><a:pt x="465" y="488"/></a:cubicBezTo><a:cubicBezTo><a:pt x="465" y="482"/><a:pt x="460" y="476"/><a:pt x="454" y="476"/></a:cubicBezTo><a:cubicBezTo><a:pt x="448" y="476"/><a:pt x="446" y="482"/><a:pt x="446" y="485"/></a:cubicBezTo><a:cubicBezTo><a:pt x="429" y="535"/><a:pt x="384" y="549"/><a:pt x="359" y="549"/></a:cubicBezTo><a:cubicBezTo><a:pt x="331" y="549"/><a:pt x="317" y="538"/><a:pt x="306" y="482"/></a:cubicBezTo><a:cubicBezTo><a:pt x="429" y="437"/><a:pt x="527" y="314"/><a:pt x="527" y="194"/></a:cubicBezTo><a:cubicBezTo><a:pt x="527" y="84"/><a:pt x="448" y="0"/><a:pt x="325" y="0"/></a:cubicBezTo><a:cubicBezTo><a:pt x="160" y="0"/><a:pt x="0" y="154"/><a:pt x="0" y="311"/></a:cubicBezTo><a:cubicBezTo><a:pt x="0" y="423"/><a:pt x="82" y="502"/><a:pt x="202" y="502"/></a:cubicBezTo><a:cubicBezTo><a:pt x="216" y="502"/><a:pt x="238" y="499"/><a:pt x="275" y="490"/></a:cubicBezTo><a:lnTo><a:pt x="275" y="530"/></a:lnTo></a:path><a:path w="393" h="449"><a:moveTo><a:pt x="86" y="448"/></a:moveTo><a:cubicBezTo><a:pt x="50" y="434"/><a:pt x="0" y="397"/><a:pt x="0" y="305"/></a:cubicBezTo><a:cubicBezTo><a:pt x="0" y="260"/><a:pt x="14" y="168"/><a:pt x="78" y="92"/></a:cubicBezTo><a:cubicBezTo><a:pt x="120" y="36"/><a:pt x="187" y="0"/><a:pt x="252" y="0"/></a:cubicBezTo><a:cubicBezTo><a:pt x="327" y="0"/><a:pt x="392" y="50"/><a:pt x="392" y="151"/></a:cubicBezTo><a:cubicBezTo><a:pt x="392" y="221"/><a:pt x="358" y="369"/><a:pt x="232" y="431"/></a:cubicBezTo><a:cubicBezTo><a:pt x="221" y="389"/><a:pt x="201" y="358"/><a:pt x="162" y="358"/></a:cubicBezTo><a:cubicBezTo><a:pt x="123" y="358"/><a:pt x="84" y="392"/><a:pt x="84" y="428"/></a:cubicBezTo><a:cubicBezTo><a:pt x="84" y="442"/><a:pt x="84" y="442"/><a:pt x="86" y="448"/></a:cubicBezTo></a:path><a:path w="105" h="79"><a:moveTo><a:pt x="104" y="64"/></a:moveTo><a:cubicBezTo><a:pt x="87" y="70"/><a:pt x="62" y="78"/><a:pt x="37" y="78"/></a:cubicBezTo><a:cubicBezTo><a:pt x="25" y="78"/><a:pt x="0" y="78"/><a:pt x="0" y="50"/></a:cubicBezTo><a:cubicBezTo><a:pt x="0" y="25"/><a:pt x="28" y="0"/><a:pt x="59" y="0"/></a:cubicBezTo><a:cubicBezTo><a:pt x="84" y="0"/><a:pt x="101" y="11"/><a:pt x="104" y="64"/></a:cubicBezTo></a:path></a:pathLst></a:custGeom><a:solidFill><a:srgbClr val="000000"/></a:solidFill><a:ln w="12600"><a:noFill/></a:ln></p:spPr></p:sp><p:sp><p:nvSpPr><p:cNvPr id="140" name="Freeform 100"/><p:cNvSpPr/><p:nvPr/></p:nvSpPr><p:spPr><a:xfrm><a:off x="8387640" y="27613800"/><a:ext cx="83880" cy="355320"/></a:xfrm><a:custGeom><a:avLst/><a:gdLst/><a:ahLst/><a:rect l="0" t="0" r="r" b="b"/><a:pathLst><a:path w="233" h="987"><a:moveTo><a:pt x="232" y="493"/></a:moveTo><a:cubicBezTo><a:pt x="232" y="417"/><a:pt x="221" y="297"/><a:pt x="165" y="185"/></a:cubicBezTo><a:cubicBezTo><a:pt x="106" y="64"/><a:pt x="20" y="0"/><a:pt x="11" y="0"/></a:cubicBezTo><a:cubicBezTo><a:pt x="3" y="0"/><a:pt x="0" y="3"/><a:pt x="0" y="11"/></a:cubicBezTo><a:cubicBezTo><a:pt x="0" y="14"/><a:pt x="0" y="14"/><a:pt x="20" y="34"/></a:cubicBezTo><a:cubicBezTo><a:pt x="118" y="132"/><a:pt x="174" y="288"/><a:pt x="174" y="493"/></a:cubicBezTo><a:cubicBezTo><a:pt x="174" y="664"/><a:pt x="137" y="837"/><a:pt x="14" y="960"/></a:cubicBezTo><a:cubicBezTo><a:pt x="0" y="972"/><a:pt x="0" y="974"/><a:pt x="0" y="977"/></a:cubicBezTo><a:cubicBezTo><a:pt x="0" y="983"/><a:pt x="3" y="986"/><a:pt x="11" y="986"/></a:cubicBezTo><a:cubicBezTo><a:pt x="20" y="986"/><a:pt x="109" y="918"/><a:pt x="168" y="795"/></a:cubicBezTo><a:cubicBezTo><a:pt x="218" y="686"/><a:pt x="232" y="577"/><a:pt x="232" y="493"/></a:cubicBezTo></a:path></a:pathLst></a:custGeom><a:solidFill><a:srgbClr val="000000"/></a:solidFill><a:ln w="12600"><a:noFill/></a:ln></p:spPr></p:sp><p:sp><p:nvSpPr><p:cNvPr id="141" name="Freeform 101"/><p:cNvSpPr/><p:nvPr/></p:nvSpPr><p:spPr><a:xfrm><a:off x="8622360" y="27749880"/><a:ext cx="237240" cy="83880"/></a:xfrm><a:custGeom><a:avLst/><a:gdLst/><a:ahLst/><a:rect l="0" t="0" r="r" b="b"/><a:pathLst><a:path w="659" h="40"><a:moveTo><a:pt x="625" y="39"/></a:moveTo><a:cubicBezTo><a:pt x="639" y="39"/><a:pt x="658" y="39"/><a:pt x="658" y="20"/></a:cubicBezTo><a:cubicBezTo><a:pt x="658" y="0"/><a:pt x="639" y="0"/><a:pt x="625" y="0"/></a:cubicBezTo><a:lnTo><a:pt x="34" y="0"/></a:lnTo><a:cubicBezTo><a:pt x="20" y="0"/><a:pt x="0" y="0"/><a:pt x="0" y="20"/></a:cubicBezTo><a:cubicBezTo><a:pt x="0" y="39"/><a:pt x="20" y="39"/><a:pt x="34" y="39"/></a:cubicBezTo><a:lnTo><a:pt x="625" y="39"/></a:lnTo></a:path><a:path w="659" h="40"><a:moveTo><a:pt x="625" y="39"/></a:moveTo><a:cubicBezTo><a:pt x="639" y="39"/><a:pt x="658" y="39"/><a:pt x="658" y="20"/></a:cubicBezTo><a:cubicBezTo><a:pt x="658" y="0"/><a:pt x="639" y="0"/><a:pt x="625" y="0"/></a:cubicBezTo><a:lnTo><a:pt x="34" y="0"/></a:lnTo><a:cubicBezTo><a:pt x="20" y="0"/><a:pt x="0" y="0"/><a:pt x="0" y="20"/></a:cubicBezTo><a:cubicBezTo><a:pt x="0" y="39"/><a:pt x="20" y="39"/><a:pt x="34" y="39"/></a:cubicBezTo><a:lnTo><a:pt x="625" y="39"/></a:lnTo></a:path></a:pathLst></a:custGeom><a:solidFill><a:srgbClr val="000000"/></a:solidFill><a:ln w="12600"><a:noFill/></a:ln></p:spPr></p:sp><p:sp><p:nvSpPr><p:cNvPr id="142" name="Freeform 102"/><p:cNvSpPr/><p:nvPr/></p:nvSpPr><p:spPr><a:xfrm><a:off x="9010440" y="27613800"/><a:ext cx="84240" cy="355320"/></a:xfrm><a:custGeom><a:avLst/><a:gdLst/><a:ahLst/><a:rect l="0" t="0" r="r" b="b"/><a:pathLst><a:path w="234" h="987"><a:moveTo><a:pt x="233" y="977"/></a:moveTo><a:cubicBezTo><a:pt x="233" y="974"/><a:pt x="233" y="972"/><a:pt x="213" y="955"/></a:cubicBezTo><a:cubicBezTo><a:pt x="90" y="832"/><a:pt x="59" y="644"/><a:pt x="59" y="493"/></a:cubicBezTo><a:cubicBezTo><a:pt x="59" y="322"/><a:pt x="96" y="151"/><a:pt x="219" y="28"/></a:cubicBezTo><a:cubicBezTo><a:pt x="233" y="14"/><a:pt x="233" y="14"/><a:pt x="233" y="11"/></a:cubicBezTo><a:cubicBezTo><a:pt x="233" y="3"/><a:pt x="227" y="0"/><a:pt x="222" y="0"/></a:cubicBezTo><a:cubicBezTo><a:pt x="210" y="0"/><a:pt x="121" y="67"/><a:pt x="62" y="193"/></a:cubicBezTo><a:cubicBezTo><a:pt x="12" y="302"/><a:pt x="0" y="412"/><a:pt x="0" y="493"/></a:cubicBezTo><a:cubicBezTo><a:pt x="0" y="571"/><a:pt x="12" y="689"/><a:pt x="65" y="801"/></a:cubicBezTo><a:cubicBezTo><a:pt x="126" y="924"/><a:pt x="210" y="986"/><a:pt x="222" y="986"/></a:cubicBezTo><a:cubicBezTo><a:pt x="227" y="986"/><a:pt x="233" y="983"/><a:pt x="233" y="977"/></a:cubicBezTo></a:path></a:pathLst></a:custGeom><a:solidFill><a:srgbClr val="000000"/></a:solidFill><a:ln w="12600"><a:noFill/></a:ln></p:spPr></p:sp><p:sp><p:nvSpPr><p:cNvPr id="143" name="Freeform 103"/><p:cNvSpPr/><p:nvPr/></p:nvSpPr><p:spPr><a:xfrm><a:off x="9130680" y="27630000"/><a:ext cx="246240" cy="319680"/></a:xfrm><a:custGeom><a:avLst/><a:gdLst/><a:ahLst/><a:rect l="0" t="0" r="r" b="b"/><a:pathLst><a:path w="684" h="888"><a:moveTo><a:pt x="383" y="689"/></a:moveTo><a:cubicBezTo><a:pt x="537" y="633"/><a:pt x="683" y="456"/><a:pt x="683" y="266"/></a:cubicBezTo><a:cubicBezTo><a:pt x="683" y="106"/><a:pt x="576" y="0"/><a:pt x="431" y="0"/></a:cubicBezTo><a:cubicBezTo><a:pt x="218" y="0"/><a:pt x="0" y="224"/><a:pt x="0" y="453"/></a:cubicBezTo><a:cubicBezTo><a:pt x="0" y="619"/><a:pt x="112" y="717"/><a:pt x="252" y="717"/></a:cubicBezTo><a:cubicBezTo><a:pt x="277" y="717"/><a:pt x="310" y="714"/><a:pt x="350" y="703"/></a:cubicBezTo><a:cubicBezTo><a:pt x="347" y="764"/><a:pt x="347" y="767"/><a:pt x="347" y="778"/></a:cubicBezTo><a:cubicBezTo><a:pt x="347" y="809"/><a:pt x="347" y="887"/><a:pt x="428" y="887"/></a:cubicBezTo><a:cubicBezTo><a:pt x="546" y="887"/><a:pt x="593" y="705"/><a:pt x="593" y="697"/></a:cubicBezTo><a:cubicBezTo><a:pt x="593" y="689"/><a:pt x="585" y="686"/><a:pt x="582" y="686"/></a:cubicBezTo><a:cubicBezTo><a:pt x="574" y="686"/><a:pt x="571" y="691"/><a:pt x="571" y="697"/></a:cubicBezTo><a:cubicBezTo><a:pt x="546" y="767"/><a:pt x="490" y="792"/><a:pt x="453" y="792"/></a:cubicBezTo><a:cubicBezTo><a:pt x="408" y="792"/><a:pt x="394" y="764"/><a:pt x="383" y="689"/></a:cubicBezTo></a:path><a:path w="511" h="659"><a:moveTo><a:pt x="112" y="658"/></a:moveTo><a:cubicBezTo><a:pt x="34" y="627"/><a:pt x="0" y="549"/><a:pt x="0" y="459"/></a:cubicBezTo><a:cubicBezTo><a:pt x="0" y="392"/><a:pt x="26" y="252"/><a:pt x="101" y="146"/></a:cubicBezTo><a:cubicBezTo><a:pt x="174" y="45"/><a:pt x="266" y="0"/><a:pt x="339" y="0"/></a:cubicBezTo><a:cubicBezTo><a:pt x="437" y="0"/><a:pt x="510" y="76"/><a:pt x="510" y="210"/></a:cubicBezTo><a:cubicBezTo><a:pt x="510" y="308"/><a:pt x="460" y="538"/><a:pt x="294" y="630"/></a:cubicBezTo><a:cubicBezTo><a:pt x="289" y="596"/><a:pt x="278" y="524"/><a:pt x="205" y="524"/></a:cubicBezTo><a:cubicBezTo><a:pt x="154" y="524"/><a:pt x="104" y="574"/><a:pt x="104" y="624"/></a:cubicBezTo><a:cubicBezTo><a:pt x="104" y="644"/><a:pt x="112" y="655"/><a:pt x="112" y="658"/></a:cubicBezTo></a:path><a:path w="141" h="124"><a:moveTo><a:pt x="45" y="123"/></a:moveTo><a:cubicBezTo><a:pt x="34" y="123"/><a:pt x="0" y="123"/><a:pt x="0" y="78"/></a:cubicBezTo><a:cubicBezTo><a:pt x="0" y="39"/><a:pt x="40" y="0"/><a:pt x="79" y="0"/></a:cubicBezTo><a:cubicBezTo><a:pt x="121" y="0"/><a:pt x="140" y="25"/><a:pt x="140" y="84"/></a:cubicBezTo><a:cubicBezTo><a:pt x="140" y="98"/><a:pt x="140" y="101"/><a:pt x="129" y="104"/></a:cubicBezTo><a:cubicBezTo><a:pt x="104" y="115"/><a:pt x="73" y="123"/><a:pt x="45" y="123"/></a:cubicBezTo></a:path></a:pathLst></a:custGeom><a:solidFill><a:srgbClr val="000000"/></a:solidFill><a:ln w="12600"><a:noFill/></a:ln></p:spPr></p:sp><p:sp><p:nvSpPr><p:cNvPr id="144" name="Freeform 104"/><p:cNvSpPr/><p:nvPr/></p:nvSpPr><p:spPr><a:xfrm><a:off x="9409680" y="27563400"/><a:ext cx="190800" cy="170640"/></a:xfrm><a:custGeom><a:avLst/><a:gdLst/><a:ahLst/><a:rect l="0" t="0" r="r" b="b"/><a:pathLst><a:path w="530" h="474"><a:moveTo><a:pt x="188" y="258"/></a:moveTo><a:lnTo><a:pt x="314" y="258"/></a:lnTo><a:cubicBezTo><a:pt x="429" y="258"/><a:pt x="529" y="185"/><a:pt x="529" y="109"/></a:cubicBezTo><a:cubicBezTo><a:pt x="529" y="50"/><a:pt x="471" y="0"/><a:pt x="378" y="0"/></a:cubicBezTo><a:lnTo><a:pt x="135" y="0"/></a:lnTo><a:cubicBezTo><a:pt x="121" y="0"/><a:pt x="112" y="0"/><a:pt x="112" y="14"/></a:cubicBezTo><a:cubicBezTo><a:pt x="112" y="25"/><a:pt x="121" y="25"/><a:pt x="135" y="25"/></a:cubicBezTo><a:cubicBezTo><a:pt x="146" y="25"/><a:pt x="149" y="25"/><a:pt x="163" y="25"/></a:cubicBezTo><a:cubicBezTo><a:pt x="177" y="28"/><a:pt x="177" y="28"/><a:pt x="177" y="36"/></a:cubicBezTo><a:cubicBezTo><a:pt x="177" y="36"/><a:pt x="177" y="42"/><a:pt x="174" y="50"/></a:cubicBezTo><a:lnTo><a:pt x="81" y="417"/></a:lnTo><a:cubicBezTo><a:pt x="76" y="442"/><a:pt x="76" y="448"/><a:pt x="20" y="448"/></a:cubicBezTo><a:cubicBezTo><a:pt x="9" y="448"/><a:pt x="0" y="448"/><a:pt x="0" y="465"/></a:cubicBezTo><a:cubicBezTo><a:pt x="0" y="465"/><a:pt x="0" y="473"/><a:pt x="11" y="473"/></a:cubicBezTo><a:cubicBezTo><a:pt x="31" y="473"/><a:pt x="81" y="470"/><a:pt x="101" y="470"/></a:cubicBezTo><a:cubicBezTo><a:pt x="112" y="470"/><a:pt x="137" y="470"/><a:pt x="149" y="470"/></a:cubicBezTo><a:cubicBezTo><a:pt x="163" y="473"/><a:pt x="179" y="473"/><a:pt x="193" y="473"/></a:cubicBezTo><a:cubicBezTo><a:pt x="199" y="473"/><a:pt x="207" y="473"/><a:pt x="207" y="459"/></a:cubicBezTo><a:cubicBezTo><a:pt x="207" y="448"/><a:pt x="199" y="448"/><a:pt x="185" y="448"/></a:cubicBezTo><a:cubicBezTo><a:pt x="185" y="448"/><a:pt x="171" y="448"/><a:pt x="160" y="448"/></a:cubicBezTo><a:cubicBezTo><a:pt x="143" y="445"/><a:pt x="143" y="442"/><a:pt x="143" y="437"/></a:cubicBezTo><a:cubicBezTo><a:pt x="143" y="437"/><a:pt x="143" y="431"/><a:pt x="146" y="420"/></a:cubicBezTo><a:lnTo><a:pt x="188" y="258"/></a:lnTo></a:path><a:path w="267" h="211"><a:moveTo><a:pt x="47" y="23"/></a:moveTo><a:cubicBezTo><a:pt x="53" y="3"/><a:pt x="53" y="0"/><a:pt x="81" y="0"/></a:cubicBezTo><a:lnTo><a:pt x="162" y="0"/></a:lnTo><a:cubicBezTo><a:pt x="226" y="0"/><a:pt x="266" y="20"/><a:pt x="266" y="67"/></a:cubicBezTo><a:cubicBezTo><a:pt x="266" y="90"/><a:pt x="260" y="146"/><a:pt x="224" y="177"/></a:cubicBezTo><a:cubicBezTo><a:pt x="198" y="199"/><a:pt x="159" y="210"/><a:pt x="109" y="210"/></a:cubicBezTo><a:lnTo><a:pt x="0" y="210"/></a:lnTo><a:lnTo><a:pt x="47" y="23"/></a:lnTo></a:path></a:pathLst></a:custGeom><a:solidFill><a:srgbClr val="000000"/></a:solidFill><a:ln w="12600"><a:noFill/></a:ln></p:spPr></p:sp><p:sp><p:nvSpPr><p:cNvPr id="145" name="Freeform 105"/><p:cNvSpPr/><p:nvPr/></p:nvSpPr><p:spPr><a:xfrm><a:off x="9414720" y="27851760"/><a:ext cx="102240" cy="108000"/></a:xfrm><a:custGeom><a:avLst/><a:gdLst/><a:ahLst/><a:rect l="0" t="0" r="r" b="b"/><a:pathLst><a:path w="284" h="300"><a:moveTo><a:pt x="163" y="151"/></a:moveTo><a:cubicBezTo><a:pt x="219" y="126"/><a:pt x="247" y="115"/><a:pt x="263" y="106"/></a:cubicBezTo><a:cubicBezTo><a:pt x="277" y="101"/><a:pt x="283" y="98"/><a:pt x="283" y="87"/></a:cubicBezTo><a:cubicBezTo><a:pt x="283" y="73"/><a:pt x="275" y="64"/><a:pt x="261" y="64"/></a:cubicBezTo><a:cubicBezTo><a:pt x="255" y="64"/><a:pt x="255" y="64"/><a:pt x="247" y="70"/></a:cubicBezTo><a:lnTo><a:pt x="151" y="131"/></a:lnTo><a:lnTo><a:pt x="163" y="31"/></a:lnTo><a:cubicBezTo><a:pt x="163" y="17"/><a:pt x="163" y="0"/><a:pt x="140" y="0"/></a:cubicBezTo><a:cubicBezTo><a:pt x="132" y="0"/><a:pt x="121" y="5"/><a:pt x="121" y="19"/></a:cubicBezTo><a:cubicBezTo><a:pt x="121" y="28"/><a:pt x="123" y="47"/><a:pt x="123" y="56"/></a:cubicBezTo><a:cubicBezTo><a:pt x="123" y="67"/><a:pt x="129" y="117"/><a:pt x="132" y="131"/></a:cubicBezTo><a:lnTo><a:pt x="37" y="70"/></a:lnTo><a:cubicBezTo><a:pt x="31" y="64"/><a:pt x="28" y="64"/><a:pt x="23" y="64"/></a:cubicBezTo><a:cubicBezTo><a:pt x="9" y="64"/><a:pt x="0" y="73"/><a:pt x="0" y="87"/></a:cubicBezTo><a:cubicBezTo><a:pt x="0" y="101"/><a:pt x="9" y="103"/><a:pt x="14" y="106"/></a:cubicBezTo><a:lnTo><a:pt x="121" y="148"/></a:lnTo><a:cubicBezTo><a:pt x="62" y="173"/><a:pt x="37" y="185"/><a:pt x="20" y="193"/></a:cubicBezTo><a:cubicBezTo><a:pt x="6" y="199"/><a:pt x="0" y="201"/><a:pt x="0" y="213"/></a:cubicBezTo><a:cubicBezTo><a:pt x="0" y="227"/><a:pt x="9" y="235"/><a:pt x="23" y="235"/></a:cubicBezTo><a:cubicBezTo><a:pt x="25" y="235"/><a:pt x="28" y="235"/><a:pt x="37" y="229"/></a:cubicBezTo><a:lnTo><a:pt x="132" y="168"/></a:lnTo><a:lnTo><a:pt x="121" y="280"/></a:lnTo><a:cubicBezTo><a:pt x="121" y="294"/><a:pt x="132" y="299"/><a:pt x="140" y="299"/></a:cubicBezTo><a:cubicBezTo><a:pt x="149" y="299"/><a:pt x="163" y="294"/><a:pt x="163" y="280"/></a:cubicBezTo><a:cubicBezTo><a:pt x="163" y="271"/><a:pt x="160" y="252"/><a:pt x="160" y="243"/></a:cubicBezTo><a:cubicBezTo><a:pt x="157" y="232"/><a:pt x="154" y="182"/><a:pt x="151" y="168"/></a:cubicBezTo><a:lnTo><a:pt x="235" y="221"/></a:lnTo><a:cubicBezTo><a:pt x="252" y="235"/><a:pt x="255" y="235"/><a:pt x="261" y="235"/></a:cubicBezTo><a:cubicBezTo><a:pt x="275" y="235"/><a:pt x="283" y="227"/><a:pt x="283" y="213"/></a:cubicBezTo><a:cubicBezTo><a:pt x="283" y="201"/><a:pt x="275" y="196"/><a:pt x="269" y="193"/></a:cubicBezTo><a:lnTo><a:pt x="163" y="151"/></a:lnTo></a:path></a:pathLst></a:custGeom><a:solidFill><a:srgbClr val="000000"/></a:solidFill><a:ln w="12600"><a:noFill/></a:ln></p:spPr></p:sp><p:sp><p:nvSpPr><p:cNvPr id="146" name="Freeform 106"/><p:cNvSpPr/><p:nvPr/></p:nvSpPr><p:spPr><a:xfrm><a:off x="9663840" y="27613800"/><a:ext cx="83880" cy="355320"/></a:xfrm><a:custGeom><a:avLst/><a:gdLst/><a:ahLst/><a:rect l="0" t="0" r="r" b="b"/><a:pathLst><a:path w="233" h="987"><a:moveTo><a:pt x="232" y="977"/></a:moveTo><a:cubicBezTo><a:pt x="232" y="974"/><a:pt x="232" y="972"/><a:pt x="213" y="955"/></a:cubicBezTo><a:cubicBezTo><a:pt x="89" y="832"/><a:pt x="59" y="644"/><a:pt x="59" y="493"/></a:cubicBezTo><a:cubicBezTo><a:pt x="59" y="322"/><a:pt x="95" y="151"/><a:pt x="218" y="28"/></a:cubicBezTo><a:cubicBezTo><a:pt x="232" y="14"/><a:pt x="232" y="14"/><a:pt x="232" y="11"/></a:cubicBezTo><a:cubicBezTo><a:pt x="232" y="3"/><a:pt x="227" y="0"/><a:pt x="221" y="0"/></a:cubicBezTo><a:cubicBezTo><a:pt x="210" y="0"/><a:pt x="120" y="67"/><a:pt x="61" y="193"/></a:cubicBezTo><a:cubicBezTo><a:pt x="11" y="302"/><a:pt x="0" y="412"/><a:pt x="0" y="493"/></a:cubicBezTo><a:cubicBezTo><a:pt x="0" y="571"/><a:pt x="11" y="689"/><a:pt x="64" y="801"/></a:cubicBezTo><a:cubicBezTo><a:pt x="126" y="924"/><a:pt x="210" y="986"/><a:pt x="221" y="986"/></a:cubicBezTo><a:cubicBezTo><a:pt x="227" y="986"/><a:pt x="232" y="983"/><a:pt x="232" y="977"/></a:cubicBezTo></a:path></a:pathLst></a:custGeom><a:solidFill><a:srgbClr val="000000"/></a:solidFill><a:ln w="12600"><a:noFill/></a:ln></p:spPr></p:sp><p:sp><p:nvSpPr><p:cNvPr id="147" name="Freeform 107"/><p:cNvSpPr/><p:nvPr/></p:nvSpPr><p:spPr><a:xfrm><a:off x="9783720" y="27722520"/><a:ext cx="131400" cy="161640"/></a:xfrm><a:custGeom><a:avLst/><a:gdLst/><a:ahLst/><a:rect l="0" t="0" r="r" b="b"/><a:pathLst><a:path w="365" h="449"><a:moveTo><a:pt x="336" y="68"/></a:moveTo><a:cubicBezTo><a:pt x="308" y="68"/><a:pt x="288" y="90"/><a:pt x="288" y="112"/></a:cubicBezTo><a:cubicBezTo><a:pt x="288" y="126"/><a:pt x="297" y="140"/><a:pt x="319" y="140"/></a:cubicBezTo><a:cubicBezTo><a:pt x="342" y="140"/><a:pt x="364" y="124"/><a:pt x="364" y="84"/></a:cubicBezTo><a:cubicBezTo><a:pt x="364" y="42"/><a:pt x="322" y="0"/><a:pt x="246" y="0"/></a:cubicBezTo><a:cubicBezTo><a:pt x="115" y="0"/><a:pt x="78" y="101"/><a:pt x="78" y="146"/></a:cubicBezTo><a:cubicBezTo><a:pt x="78" y="222"/><a:pt x="154" y="238"/><a:pt x="182" y="244"/></a:cubicBezTo><a:cubicBezTo><a:pt x="232" y="252"/><a:pt x="286" y="264"/><a:pt x="286" y="320"/></a:cubicBezTo><a:cubicBezTo><a:pt x="286" y="345"/><a:pt x="260" y="426"/><a:pt x="143" y="426"/></a:cubicBezTo><a:cubicBezTo><a:pt x="129" y="426"/><a:pt x="53" y="426"/><a:pt x="31" y="376"/></a:cubicBezTo><a:cubicBezTo><a:pt x="67" y="378"/><a:pt x="92" y="350"/><a:pt x="92" y="322"/></a:cubicBezTo><a:cubicBezTo><a:pt x="92" y="300"/><a:pt x="76" y="289"/><a:pt x="56" y="289"/></a:cubicBezTo><a:cubicBezTo><a:pt x="31" y="289"/><a:pt x="0" y="308"/><a:pt x="0" y="353"/></a:cubicBezTo><a:cubicBezTo><a:pt x="0" y="409"/><a:pt x="56" y="448"/><a:pt x="143" y="448"/></a:cubicBezTo><a:cubicBezTo><a:pt x="302" y="448"/><a:pt x="342" y="328"/><a:pt x="342" y="286"/></a:cubicBezTo><a:cubicBezTo><a:pt x="342" y="250"/><a:pt x="322" y="224"/><a:pt x="311" y="213"/></a:cubicBezTo><a:cubicBezTo><a:pt x="283" y="185"/><a:pt x="255" y="180"/><a:pt x="210" y="171"/></a:cubicBezTo><a:cubicBezTo><a:pt x="176" y="163"/><a:pt x="137" y="157"/><a:pt x="137" y="112"/></a:cubicBezTo><a:cubicBezTo><a:pt x="137" y="82"/><a:pt x="160" y="23"/><a:pt x="246" y="23"/></a:cubicBezTo><a:cubicBezTo><a:pt x="272" y="23"/><a:pt x="322" y="28"/><a:pt x="336" y="68"/></a:cubicBezTo></a:path></a:pathLst></a:custGeom><a:solidFill><a:srgbClr val="000000"/></a:solidFill><a:ln w="12600"><a:noFill/></a:ln></p:spPr></p:sp><p:sp><p:nvSpPr><p:cNvPr id="148" name="Freeform 108"/><p:cNvSpPr/><p:nvPr/></p:nvSpPr><p:spPr><a:xfrm><a:off x="9947160" y="27761040"/><a:ext cx="56520" cy="175680"/></a:xfrm><a:custGeom><a:avLst/><a:gdLst/><a:ahLst/><a:rect l="0" t="0" r="r" b="b"/><a:pathLst><a:path w="157" h="488"><a:moveTo><a:pt x="154" y="19"/></a:moveTo><a:cubicBezTo><a:pt x="154" y="19"/><a:pt x="156" y="11"/><a:pt x="156" y="8"/></a:cubicBezTo><a:cubicBezTo><a:pt x="156" y="5"/><a:pt x="154" y="0"/><a:pt x="145" y="0"/></a:cubicBezTo><a:cubicBezTo><a:pt x="131" y="0"/><a:pt x="72" y="5"/><a:pt x="56" y="5"/></a:cubicBezTo><a:cubicBezTo><a:pt x="50" y="8"/><a:pt x="42" y="8"/><a:pt x="42" y="22"/></a:cubicBezTo><a:cubicBezTo><a:pt x="42" y="33"/><a:pt x="50" y="33"/><a:pt x="58" y="33"/></a:cubicBezTo><a:cubicBezTo><a:pt x="92" y="33"/><a:pt x="92" y="36"/><a:pt x="92" y="42"/></a:cubicBezTo><a:cubicBezTo><a:pt x="92" y="47"/><a:pt x="92" y="53"/><a:pt x="89" y="59"/></a:cubicBezTo><a:lnTo><a:pt x="2" y="400"/></a:lnTo><a:cubicBezTo><a:pt x="0" y="406"/><a:pt x="0" y="414"/><a:pt x="0" y="423"/></a:cubicBezTo><a:cubicBezTo><a:pt x="0" y="467"/><a:pt x="39" y="487"/><a:pt x="72" y="487"/></a:cubicBezTo><a:cubicBezTo><a:pt x="89" y="487"/><a:pt x="112" y="481"/><a:pt x="128" y="451"/></a:cubicBezTo><a:cubicBezTo><a:pt x="145" y="425"/><a:pt x="154" y="383"/><a:pt x="154" y="381"/></a:cubicBezTo><a:cubicBezTo><a:pt x="154" y="372"/><a:pt x="145" y="372"/><a:pt x="142" y="372"/></a:cubicBezTo><a:cubicBezTo><a:pt x="134" y="372"/><a:pt x="131" y="378"/><a:pt x="128" y="389"/></a:cubicBezTo><a:cubicBezTo><a:pt x="120" y="423"/><a:pt x="106" y="467"/><a:pt x="75" y="467"/></a:cubicBezTo><a:cubicBezTo><a:pt x="58" y="467"/><a:pt x="53" y="451"/><a:pt x="53" y="434"/></a:cubicBezTo><a:cubicBezTo><a:pt x="53" y="425"/><a:pt x="56" y="414"/><a:pt x="56" y="406"/></a:cubicBezTo><a:lnTo><a:pt x="154" y="19"/></a:lnTo></a:path></a:pathLst></a:custGeom><a:solidFill><a:srgbClr val="000000"/></a:solidFill><a:ln w="12600"><a:noFill/></a:ln></p:spPr></p:sp><p:sp><p:nvSpPr><p:cNvPr id="149" name="Freeform 109"/><p:cNvSpPr/><p:nvPr/></p:nvSpPr><p:spPr><a:xfrm><a:off x="10048680" y="27864720"/><a:ext cx="168840" cy="13680"/></a:xfrm><a:custGeom><a:avLst/><a:gdLst/><a:ahLst/><a:rect l="0" t="0" r="r" b="b"/><a:pathLst><a:path w="469" h="38"><a:moveTo><a:pt x="440" y="37"/></a:moveTo><a:cubicBezTo><a:pt x="451" y="37"/><a:pt x="468" y="37"/><a:pt x="468" y="20"/></a:cubicBezTo><a:cubicBezTo><a:pt x="468" y="0"/><a:pt x="454" y="0"/><a:pt x="440" y="0"/></a:cubicBezTo><a:lnTo><a:pt x="28" y="0"/></a:lnTo><a:cubicBezTo><a:pt x="17" y="0"/><a:pt x="0" y="0"/><a:pt x="0" y="17"/></a:cubicBezTo><a:cubicBezTo><a:pt x="0" y="37"/><a:pt x="17" y="37"/><a:pt x="28" y="37"/></a:cubicBezTo><a:lnTo><a:pt x="440" y="37"/></a:lnTo></a:path></a:pathLst></a:custGeom><a:solidFill><a:srgbClr val="000000"/></a:solidFill><a:ln w="12600"><a:noFill/></a:ln></p:spPr></p:sp><p:sp><p:nvSpPr><p:cNvPr id="150" name="Freeform 110"/><p:cNvSpPr/><p:nvPr/></p:nvSpPr><p:spPr><a:xfrm><a:off x="10269720" y="27767880"/><a:ext cx="91800" cy="165960"/></a:xfrm><a:custGeom><a:avLst/><a:gdLst/><a:ahLst/><a:rect l="0" t="0" r="r" b="b"/><a:pathLst><a:path w="255" h="461"><a:moveTo><a:pt x="156" y="20"/></a:moveTo><a:cubicBezTo><a:pt x="156" y="0"/><a:pt x="156" y="0"/><a:pt x="137" y="0"/></a:cubicBezTo><a:cubicBezTo><a:pt x="92" y="45"/><a:pt x="28" y="45"/><a:pt x="0" y="45"/></a:cubicBezTo><a:lnTo><a:pt x="0" y="70"/></a:lnTo><a:cubicBezTo><a:pt x="16" y="70"/><a:pt x="61" y="70"/><a:pt x="100" y="51"/></a:cubicBezTo><a:lnTo><a:pt x="100" y="404"/></a:lnTo><a:cubicBezTo><a:pt x="100" y="426"/><a:pt x="100" y="434"/><a:pt x="30" y="434"/></a:cubicBezTo><a:lnTo><a:pt x="5" y="434"/></a:lnTo><a:lnTo><a:pt x="5" y="460"/></a:lnTo><a:cubicBezTo><a:pt x="16" y="460"/><a:pt x="103" y="457"/><a:pt x="128" y="457"/></a:cubicBezTo><a:cubicBezTo><a:pt x="151" y="457"/><a:pt x="238" y="460"/><a:pt x="254" y="460"/></a:cubicBezTo><a:lnTo><a:pt x="254" y="434"/></a:lnTo><a:lnTo><a:pt x="226" y="434"/></a:lnTo><a:cubicBezTo><a:pt x="156" y="434"/><a:pt x="156" y="426"/><a:pt x="156" y="404"/></a:cubicBezTo><a:lnTo><a:pt x="156" y="20"/></a:lnTo></a:path></a:pathLst></a:custGeom><a:solidFill><a:srgbClr val="000000"/></a:solidFill><a:ln w="12600"><a:noFill/></a:ln></p:spPr></p:sp><p:sp><p:nvSpPr><p:cNvPr id="151" name="Freeform 111"/><p:cNvSpPr/><p:nvPr/></p:nvSpPr><p:spPr><a:xfrm><a:off x="10432800" y="27841680"/><a:ext cx="42840" cy="107280"/></a:xfrm><a:custGeom><a:avLst/><a:gdLst/><a:ahLst/><a:rect l="0" t="0" r="r" b="b"/><a:pathLst><a:path w="119" h="298"><a:moveTo><a:pt x="118" y="103"/></a:moveTo><a:cubicBezTo><a:pt x="118" y="39"/><a:pt x="93" y="0"/><a:pt x="53" y="0"/></a:cubicBezTo><a:cubicBezTo><a:pt x="20" y="0"/><a:pt x="0" y="25"/><a:pt x="0" y="53"/></a:cubicBezTo><a:cubicBezTo><a:pt x="0" y="78"/><a:pt x="20" y="106"/><a:pt x="53" y="106"/></a:cubicBezTo><a:cubicBezTo><a:pt x="65" y="106"/><a:pt x="79" y="101"/><a:pt x="90" y="92"/></a:cubicBezTo><a:cubicBezTo><a:pt x="93" y="89"/><a:pt x="93" y="89"/><a:pt x="93" y="89"/></a:cubicBezTo><a:cubicBezTo><a:pt x="95" y="89"/><a:pt x="95" y="89"/><a:pt x="95" y="103"/></a:cubicBezTo><a:cubicBezTo><a:pt x="95" y="179"/><a:pt x="62" y="238"/><a:pt x="28" y="271"/></a:cubicBezTo><a:cubicBezTo><a:pt x="17" y="280"/><a:pt x="17" y="283"/><a:pt x="17" y="285"/></a:cubicBezTo><a:cubicBezTo><a:pt x="17" y="294"/><a:pt x="23" y="297"/><a:pt x="25" y="297"/></a:cubicBezTo><a:cubicBezTo><a:pt x="37" y="297"/><a:pt x="118" y="221"/><a:pt x="118" y="103"/></a:cubicBezTo></a:path></a:pathLst></a:custGeom><a:solidFill><a:srgbClr val="000000"/></a:solidFill><a:ln w="12600"><a:noFill/></a:ln></p:spPr></p:sp><p:sp><p:nvSpPr><p:cNvPr id="152" name="Freeform 112"/><p:cNvSpPr/><p:nvPr/></p:nvSpPr><p:spPr><a:xfrm><a:off x="10573920" y="27722520"/><a:ext cx="163800" cy="161640"/></a:xfrm><a:custGeom><a:avLst/><a:gdLst/><a:ahLst/><a:rect l="0" t="0" r="r" b="b"/><a:pathLst><a:path w="455" h="449"><a:moveTo><a:pt x="331" y="65"/></a:moveTo><a:cubicBezTo><a:pt x="311" y="28"/><a:pt x="283" y="0"/><a:pt x="238" y="0"/></a:cubicBezTo><a:cubicBezTo><a:pt x="123" y="0"/><a:pt x="0" y="146"/><a:pt x="0" y="292"/></a:cubicBezTo><a:cubicBezTo><a:pt x="0" y="384"/><a:pt x="53" y="448"/><a:pt x="132" y="448"/></a:cubicBezTo><a:cubicBezTo><a:pt x="151" y="448"/><a:pt x="202" y="446"/><a:pt x="261" y="376"/></a:cubicBezTo><a:cubicBezTo><a:pt x="269" y="418"/><a:pt x="303" y="448"/><a:pt x="350" y="448"/></a:cubicBezTo><a:cubicBezTo><a:pt x="387" y="448"/><a:pt x="409" y="426"/><a:pt x="423" y="395"/></a:cubicBezTo><a:cubicBezTo><a:pt x="440" y="359"/><a:pt x="454" y="297"/><a:pt x="454" y="297"/></a:cubicBezTo><a:cubicBezTo><a:pt x="454" y="286"/><a:pt x="445" y="286"/><a:pt x="443" y="286"/></a:cubicBezTo><a:cubicBezTo><a:pt x="431" y="286"/><a:pt x="431" y="292"/><a:pt x="429" y="306"/></a:cubicBezTo><a:cubicBezTo><a:pt x="412" y="370"/><a:pt x="392" y="426"/><a:pt x="353" y="426"/></a:cubicBezTo><a:cubicBezTo><a:pt x="325" y="426"/><a:pt x="322" y="401"/><a:pt x="322" y="381"/></a:cubicBezTo><a:cubicBezTo><a:pt x="322" y="359"/><a:pt x="325" y="353"/><a:pt x="336" y="308"/></a:cubicBezTo><a:cubicBezTo><a:pt x="347" y="266"/><a:pt x="347" y="258"/><a:pt x="359" y="219"/></a:cubicBezTo><a:lnTo><a:pt x="392" y="82"/></a:lnTo><a:cubicBezTo><a:pt x="401" y="54"/><a:pt x="401" y="51"/><a:pt x="401" y="48"/></a:cubicBezTo><a:cubicBezTo><a:pt x="401" y="31"/><a:pt x="389" y="20"/><a:pt x="373" y="20"/></a:cubicBezTo><a:cubicBezTo><a:pt x="347" y="20"/><a:pt x="333" y="42"/><a:pt x="331" y="65"/></a:cubicBezTo></a:path><a:path w="250" h="404"><a:moveTo><a:pt x="196" y="297"/></a:moveTo><a:cubicBezTo><a:pt x="191" y="316"/><a:pt x="191" y="316"/><a:pt x="177" y="333"/></a:cubicBezTo><a:cubicBezTo><a:pt x="132" y="389"/><a:pt x="93" y="403"/><a:pt x="65" y="403"/></a:cubicBezTo><a:cubicBezTo><a:pt x="14" y="403"/><a:pt x="0" y="350"/><a:pt x="0" y="311"/></a:cubicBezTo><a:cubicBezTo><a:pt x="0" y="263"/><a:pt x="31" y="140"/><a:pt x="56" y="95"/></a:cubicBezTo><a:cubicBezTo><a:pt x="87" y="36"/><a:pt x="129" y="0"/><a:pt x="171" y="0"/></a:cubicBezTo><a:cubicBezTo><a:pt x="235" y="0"/><a:pt x="249" y="81"/><a:pt x="249" y="87"/></a:cubicBezTo><a:cubicBezTo><a:pt x="249" y="92"/><a:pt x="247" y="98"/><a:pt x="244" y="103"/></a:cubicBezTo><a:lnTo><a:pt x="196" y="297"/></a:lnTo></a:path></a:pathLst></a:custGeom><a:solidFill><a:srgbClr val="000000"/></a:solidFill><a:ln w="12600"><a:noFill/></a:ln></p:spPr></p:sp><p:sp><p:nvSpPr><p:cNvPr id="153" name="Freeform 113"/><p:cNvSpPr/><p:nvPr/></p:nvSpPr><p:spPr><a:xfrm><a:off x="10761480" y="27761040"/><a:ext cx="56880" cy="175680"/></a:xfrm><a:custGeom><a:avLst/><a:gdLst/><a:ahLst/><a:rect l="0" t="0" r="r" b="b"/><a:pathLst><a:path w="158" h="488"><a:moveTo><a:pt x="154" y="19"/></a:moveTo><a:cubicBezTo><a:pt x="154" y="19"/><a:pt x="157" y="11"/><a:pt x="157" y="8"/></a:cubicBezTo><a:cubicBezTo><a:pt x="157" y="5"/><a:pt x="154" y="0"/><a:pt x="146" y="0"/></a:cubicBezTo><a:cubicBezTo><a:pt x="132" y="0"/><a:pt x="73" y="5"/><a:pt x="56" y="5"/></a:cubicBezTo><a:cubicBezTo><a:pt x="50" y="8"/><a:pt x="42" y="8"/><a:pt x="42" y="22"/></a:cubicBezTo><a:cubicBezTo><a:pt x="42" y="33"/><a:pt x="50" y="33"/><a:pt x="59" y="33"/></a:cubicBezTo><a:cubicBezTo><a:pt x="92" y="33"/><a:pt x="92" y="36"/><a:pt x="92" y="42"/></a:cubicBezTo><a:cubicBezTo><a:pt x="92" y="47"/><a:pt x="92" y="53"/><a:pt x="90" y="59"/></a:cubicBezTo><a:lnTo><a:pt x="3" y="400"/></a:lnTo><a:cubicBezTo><a:pt x="0" y="406"/><a:pt x="0" y="414"/><a:pt x="0" y="423"/></a:cubicBezTo><a:cubicBezTo><a:pt x="0" y="467"/><a:pt x="39" y="487"/><a:pt x="73" y="487"/></a:cubicBezTo><a:cubicBezTo><a:pt x="90" y="487"/><a:pt x="112" y="481"/><a:pt x="129" y="451"/></a:cubicBezTo><a:cubicBezTo><a:pt x="146" y="425"/><a:pt x="154" y="383"/><a:pt x="154" y="381"/></a:cubicBezTo><a:cubicBezTo><a:pt x="154" y="372"/><a:pt x="146" y="372"/><a:pt x="143" y="372"/></a:cubicBezTo><a:cubicBezTo><a:pt x="134" y="372"/><a:pt x="132" y="378"/><a:pt x="129" y="389"/></a:cubicBezTo><a:cubicBezTo><a:pt x="120" y="423"/><a:pt x="106" y="467"/><a:pt x="76" y="467"/></a:cubicBezTo><a:cubicBezTo><a:pt x="59" y="467"/><a:pt x="53" y="451"/><a:pt x="53" y="434"/></a:cubicBezTo><a:cubicBezTo><a:pt x="53" y="425"/><a:pt x="56" y="414"/><a:pt x="56" y="406"/></a:cubicBezTo><a:lnTo><a:pt x="154" y="19"/></a:lnTo></a:path></a:pathLst></a:custGeom><a:solidFill><a:srgbClr val="000000"/></a:solidFill><a:ln w="12600"><a:noFill/></a:ln></p:spPr></p:sp><p:sp><p:nvSpPr><p:cNvPr id="154" name="Freeform 114"/><p:cNvSpPr/><p:nvPr/></p:nvSpPr><p:spPr><a:xfrm><a:off x="10864440" y="27767880"/><a:ext cx="92160" cy="165960"/></a:xfrm><a:custGeom><a:avLst/><a:gdLst/><a:ahLst/><a:rect l="0" t="0" r="r" b="b"/><a:pathLst><a:path w="256" h="461"><a:moveTo><a:pt x="157" y="20"/></a:moveTo><a:cubicBezTo><a:pt x="157" y="0"/><a:pt x="157" y="0"/><a:pt x="137" y="0"/></a:cubicBezTo><a:cubicBezTo><a:pt x="92" y="45"/><a:pt x="28" y="45"/><a:pt x="0" y="45"/></a:cubicBezTo><a:lnTo><a:pt x="0" y="70"/></a:lnTo><a:cubicBezTo><a:pt x="16" y="70"/><a:pt x="61" y="70"/><a:pt x="101" y="51"/></a:cubicBezTo><a:lnTo><a:pt x="101" y="404"/></a:lnTo><a:cubicBezTo><a:pt x="101" y="426"/><a:pt x="101" y="434"/><a:pt x="30" y="434"/></a:cubicBezTo><a:lnTo><a:pt x="5" y="434"/></a:lnTo><a:lnTo><a:pt x="5" y="460"/></a:lnTo><a:cubicBezTo><a:pt x="16" y="460"/><a:pt x="103" y="457"/><a:pt x="129" y="457"/></a:cubicBezTo><a:cubicBezTo><a:pt x="151" y="457"/><a:pt x="238" y="460"/><a:pt x="255" y="460"/></a:cubicBezTo><a:lnTo><a:pt x="255" y="434"/></a:lnTo><a:lnTo><a:pt x="227" y="434"/></a:lnTo><a:cubicBezTo><a:pt x="157" y="434"/><a:pt x="157" y="426"/><a:pt x="157" y="404"/></a:cubicBezTo><a:lnTo><a:pt x="157" y="20"/></a:lnTo></a:path></a:pathLst></a:custGeom><a:solidFill><a:srgbClr val="000000"/></a:solidFill><a:ln w="12600"><a:noFill/></a:ln></p:spPr></p:sp><p:sp><p:nvSpPr><p:cNvPr id="155" name="Freeform 115"/><p:cNvSpPr/><p:nvPr/></p:nvSpPr><p:spPr><a:xfrm><a:off x="11026800" y="27841680"/><a:ext cx="42480" cy="107280"/></a:xfrm><a:custGeom><a:avLst/><a:gdLst/><a:ahLst/><a:rect l="0" t="0" r="r" b="b"/><a:pathLst><a:path w="118" h="298"><a:moveTo><a:pt x="117" y="103"/></a:moveTo><a:cubicBezTo><a:pt x="117" y="39"/><a:pt x="92" y="0"/><a:pt x="53" y="0"/></a:cubicBezTo><a:cubicBezTo><a:pt x="19" y="0"/><a:pt x="0" y="25"/><a:pt x="0" y="53"/></a:cubicBezTo><a:cubicBezTo><a:pt x="0" y="78"/><a:pt x="19" y="106"/><a:pt x="53" y="106"/></a:cubicBezTo><a:cubicBezTo><a:pt x="64" y="106"/><a:pt x="78" y="101"/><a:pt x="89" y="92"/></a:cubicBezTo><a:cubicBezTo><a:pt x="92" y="89"/><a:pt x="92" y="89"/><a:pt x="95" y="89"/></a:cubicBezTo><a:lnTo><a:pt x="95" y="103"/></a:lnTo><a:cubicBezTo><a:pt x="95" y="179"/><a:pt x="61" y="238"/><a:pt x="28" y="271"/></a:cubicBezTo><a:cubicBezTo><a:pt x="16" y="280"/><a:pt x="16" y="283"/><a:pt x="16" y="285"/></a:cubicBezTo><a:cubicBezTo><a:pt x="16" y="294"/><a:pt x="22" y="297"/><a:pt x="25" y="297"/></a:cubicBezTo><a:cubicBezTo><a:pt x="36" y="297"/><a:pt x="117" y="221"/><a:pt x="117" y="103"/></a:cubicBezTo></a:path></a:pathLst></a:custGeom><a:solidFill><a:srgbClr val="000000"/></a:solidFill><a:ln w="12600"><a:noFill/></a:ln></p:spPr></p:sp><p:sp><p:nvSpPr><p:cNvPr id="156" name="Freeform 116"/><p:cNvSpPr/><p:nvPr/></p:nvSpPr><p:spPr><a:xfrm><a:off x="11158560" y="27722520"/><a:ext cx="163800" cy="230400"/></a:xfrm><a:custGeom><a:avLst/><a:gdLst/><a:ahLst/><a:rect l="0" t="0" r="r" b="b"/><a:pathLst><a:path w="455" h="640"><a:moveTo><a:pt x="451" y="65"/></a:moveTo><a:cubicBezTo><a:pt x="454" y="59"/><a:pt x="454" y="54"/><a:pt x="454" y="48"/></a:cubicBezTo><a:cubicBezTo><a:pt x="454" y="31"/><a:pt x="443" y="20"/><a:pt x="426" y="20"/></a:cubicBezTo><a:cubicBezTo><a:pt x="418" y="20"/><a:pt x="390" y="28"/><a:pt x="387" y="62"/></a:cubicBezTo><a:cubicBezTo><a:pt x="367" y="26"/><a:pt x="334" y="0"/><a:pt x="294" y="0"/></a:cubicBezTo><a:cubicBezTo><a:pt x="180" y="0"/><a:pt x="59" y="138"/><a:pt x="59" y="280"/></a:cubicBezTo><a:cubicBezTo><a:pt x="59" y="378"/><a:pt x="118" y="437"/><a:pt x="191" y="437"/></a:cubicBezTo><a:cubicBezTo><a:pt x="247" y="437"/><a:pt x="294" y="390"/><a:pt x="306" y="381"/></a:cubicBezTo><a:lnTo><a:pt x="306" y="381"/></a:lnTo><a:cubicBezTo><a:pt x="283" y="468"/><a:pt x="272" y="510"/><a:pt x="272" y="513"/></a:cubicBezTo><a:cubicBezTo><a:pt x="269" y="521"/><a:pt x="236" y="619"/><a:pt x="129" y="619"/></a:cubicBezTo><a:cubicBezTo><a:pt x="112" y="619"/><a:pt x="79" y="616"/><a:pt x="51" y="608"/></a:cubicBezTo><a:cubicBezTo><a:pt x="82" y="600"/><a:pt x="93" y="574"/><a:pt x="93" y="558"/></a:cubicBezTo><a:cubicBezTo><a:pt x="93" y="541"/><a:pt x="82" y="521"/><a:pt x="54" y="521"/></a:cubicBezTo><a:cubicBezTo><a:pt x="31" y="521"/><a:pt x="0" y="541"/><a:pt x="0" y="580"/></a:cubicBezTo><a:cubicBezTo><a:pt x="0" y="619"/><a:pt x="37" y="639"/><a:pt x="132" y="639"/></a:cubicBezTo><a:cubicBezTo><a:pt x="255" y="639"/><a:pt x="328" y="563"/><a:pt x="342" y="504"/></a:cubicBezTo><a:lnTo><a:pt x="451" y="65"/></a:lnTo></a:path><a:path w="245" h="393"><a:moveTo><a:pt x="193" y="288"/></a:moveTo><a:cubicBezTo><a:pt x="188" y="313"/><a:pt x="165" y="339"/><a:pt x="143" y="358"/></a:cubicBezTo><a:cubicBezTo><a:pt x="123" y="375"/><a:pt x="93" y="392"/><a:pt x="65" y="392"/></a:cubicBezTo><a:cubicBezTo><a:pt x="14" y="392"/><a:pt x="0" y="341"/><a:pt x="0" y="302"/></a:cubicBezTo><a:cubicBezTo><a:pt x="0" y="255"/><a:pt x="28" y="137"/><a:pt x="53" y="87"/></a:cubicBezTo><a:cubicBezTo><a:pt x="81" y="39"/><a:pt x="123" y="0"/><a:pt x="165" y="0"/></a:cubicBezTo><a:cubicBezTo><a:pt x="230" y="0"/><a:pt x="244" y="78"/><a:pt x="244" y="84"/></a:cubicBezTo><a:cubicBezTo><a:pt x="244" y="89"/><a:pt x="244" y="95"/><a:pt x="241" y="98"/></a:cubicBezTo><a:lnTo><a:pt x="193" y="288"/></a:lnTo></a:path></a:pathLst></a:custGeom><a:solidFill><a:srgbClr val="000000"/></a:solidFill><a:ln w="12600"><a:noFill/></a:ln></p:spPr></p:sp><p:sp><p:nvSpPr><p:cNvPr id="157" name="Freeform 117"/><p:cNvSpPr/><p:nvPr/></p:nvSpPr><p:spPr><a:xfrm><a:off x="11337120" y="27761040"/><a:ext cx="56880" cy="175680"/></a:xfrm><a:custGeom><a:avLst/><a:gdLst/><a:ahLst/><a:rect l="0" t="0" r="r" b="b"/><a:pathLst><a:path w="158" h="488"><a:moveTo><a:pt x="154" y="19"/></a:moveTo><a:cubicBezTo><a:pt x="154" y="19"/><a:pt x="157" y="11"/><a:pt x="157" y="8"/></a:cubicBezTo><a:cubicBezTo><a:pt x="157" y="5"/><a:pt x="154" y="0"/><a:pt x="146" y="0"/></a:cubicBezTo><a:cubicBezTo><a:pt x="132" y="0"/><a:pt x="73" y="5"/><a:pt x="56" y="5"/></a:cubicBezTo><a:cubicBezTo><a:pt x="50" y="8"/><a:pt x="42" y="8"/><a:pt x="42" y="22"/></a:cubicBezTo><a:cubicBezTo><a:pt x="42" y="33"/><a:pt x="50" y="33"/><a:pt x="59" y="33"/></a:cubicBezTo><a:cubicBezTo><a:pt x="92" y="33"/><a:pt x="92" y="36"/><a:pt x="92" y="42"/></a:cubicBezTo><a:cubicBezTo><a:pt x="92" y="47"/><a:pt x="92" y="53"/><a:pt x="90" y="59"/></a:cubicBezTo><a:lnTo><a:pt x="3" y="400"/></a:lnTo><a:cubicBezTo><a:pt x="0" y="406"/><a:pt x="0" y="414"/><a:pt x="0" y="423"/></a:cubicBezTo><a:cubicBezTo><a:pt x="0" y="467"/><a:pt x="39" y="487"/><a:pt x="73" y="487"/></a:cubicBezTo><a:cubicBezTo><a:pt x="90" y="487"/><a:pt x="112" y="481"/><a:pt x="129" y="451"/></a:cubicBezTo><a:cubicBezTo><a:pt x="146" y="425"/><a:pt x="154" y="383"/><a:pt x="154" y="381"/></a:cubicBezTo><a:cubicBezTo><a:pt x="154" y="372"/><a:pt x="146" y="372"/><a:pt x="143" y="372"/></a:cubicBezTo><a:cubicBezTo><a:pt x="134" y="372"/><a:pt x="132" y="378"/><a:pt x="129" y="389"/></a:cubicBezTo><a:cubicBezTo><a:pt x="120" y="423"/><a:pt x="106" y="467"/><a:pt x="76" y="467"/></a:cubicBezTo><a:cubicBezTo><a:pt x="59" y="467"/><a:pt x="53" y="451"/><a:pt x="53" y="434"/></a:cubicBezTo><a:cubicBezTo><a:pt x="53" y="425"/><a:pt x="56" y="414"/><a:pt x="56" y="406"/></a:cubicBezTo><a:lnTo><a:pt x="154" y="19"/></a:lnTo></a:path></a:pathLst></a:custGeom><a:solidFill><a:srgbClr val="000000"/></a:solidFill><a:ln w="12600"><a:noFill/></a:ln></p:spPr></p:sp><p:sp><p:nvSpPr><p:cNvPr id="158" name="Freeform 118"/><p:cNvSpPr/><p:nvPr/></p:nvSpPr><p:spPr><a:xfrm><a:off x="11460960" y="27726840"/><a:ext cx="39960" cy="222120"/></a:xfrm><a:custGeom><a:avLst/><a:gdLst/><a:ahLst/><a:rect l="0" t="0" r="r" b="b"/><a:pathLst><a:path w="108" h="104"><a:moveTo><a:pt x="107" y="53"/></a:moveTo><a:cubicBezTo><a:pt x="107" y="22"/><a:pt x="84" y="0"/><a:pt x="54" y="0"/></a:cubicBezTo><a:cubicBezTo><a:pt x="26" y="0"/><a:pt x="0" y="22"/><a:pt x="0" y="53"/></a:cubicBezTo><a:cubicBezTo><a:pt x="0" y="81"/><a:pt x="26" y="103"/><a:pt x="54" y="103"/></a:cubicBezTo><a:cubicBezTo><a:pt x="84" y="103"/><a:pt x="107" y="81"/><a:pt x="107" y="53"/></a:cubicBezTo></a:path><a:path w="111" h="295"><a:moveTo><a:pt x="87" y="92"/></a:moveTo><a:cubicBezTo><a:pt x="87" y="120"/><a:pt x="87" y="198"/><a:pt x="23" y="271"/></a:cubicBezTo><a:cubicBezTo><a:pt x="17" y="280"/><a:pt x="17" y="280"/><a:pt x="17" y="282"/></a:cubicBezTo><a:cubicBezTo><a:pt x="17" y="291"/><a:pt x="23" y="294"/><a:pt x="26" y="294"/></a:cubicBezTo><a:cubicBezTo><a:pt x="37" y="294"/><a:pt x="110" y="215"/><a:pt x="110" y="100"/></a:cubicBezTo><a:cubicBezTo><a:pt x="110" y="72"/><a:pt x="110" y="0"/><a:pt x="54" y="0"/></a:cubicBezTo><a:cubicBezTo><a:pt x="17" y="0"/><a:pt x="0" y="25"/><a:pt x="0" y="50"/></a:cubicBezTo><a:cubicBezTo><a:pt x="0" y="78"/><a:pt x="17" y="103"/><a:pt x="54" y="103"/></a:cubicBezTo><a:cubicBezTo><a:pt x="59" y="103"/><a:pt x="62" y="103"/><a:pt x="62" y="103"/></a:cubicBezTo><a:cubicBezTo><a:pt x="70" y="100"/><a:pt x="79" y="100"/><a:pt x="87" y="92"/></a:cubicBezTo></a:path></a:pathLst></a:custGeom><a:solidFill><a:srgbClr val="000000"/></a:solidFill><a:ln w="12600"><a:noFill/></a:ln></p:spPr></p:sp><p:sp><p:nvSpPr><p:cNvPr id="159" name="Freeform 119"/><p:cNvSpPr/><p:nvPr/></p:nvSpPr><p:spPr><a:xfrm><a:off x="11602080" y="27630000"/><a:ext cx="147600" cy="255240"/></a:xfrm><a:custGeom><a:avLst/><a:gdLst/><a:ahLst/><a:rect l="0" t="0" r="r" b="b"/><a:pathLst><a:path w="410" h="709"><a:moveTo><a:pt x="409" y="201"/></a:moveTo><a:cubicBezTo><a:pt x="409" y="137"/><a:pt x="392" y="0"/><a:pt x="292" y="0"/></a:cubicBezTo><a:cubicBezTo><a:pt x="152" y="0"/><a:pt x="0" y="280"/><a:pt x="0" y="504"/></a:cubicBezTo><a:cubicBezTo><a:pt x="0" y="596"/><a:pt x="28" y="708"/><a:pt x="118" y="708"/></a:cubicBezTo><a:cubicBezTo><a:pt x="258" y="708"/><a:pt x="409" y="423"/><a:pt x="409" y="201"/></a:cubicBezTo></a:path><a:path w="239" h="318"><a:moveTo><a:pt x="0" y="317"/></a:moveTo><a:cubicBezTo><a:pt x="17" y="252"/><a:pt x="36" y="174"/><a:pt x="75" y="104"/></a:cubicBezTo><a:cubicBezTo><a:pt x="101" y="56"/><a:pt x="137" y="0"/><a:pt x="182" y="0"/></a:cubicBezTo><a:cubicBezTo><a:pt x="232" y="0"/><a:pt x="238" y="62"/><a:pt x="238" y="118"/></a:cubicBezTo><a:cubicBezTo><a:pt x="238" y="168"/><a:pt x="229" y="219"/><a:pt x="204" y="317"/></a:cubicBezTo><a:lnTo><a:pt x="0" y="317"/></a:lnTo></a:path><a:path w="239" h="318"><a:moveTo><a:pt x="238" y="0"/></a:moveTo><a:cubicBezTo><a:pt x="227" y="45"/><a:pt x="207" y="129"/><a:pt x="171" y="202"/></a:cubicBezTo><a:cubicBezTo><a:pt x="134" y="269"/><a:pt x="98" y="317"/><a:pt x="53" y="317"/></a:cubicBezTo><a:cubicBezTo><a:pt x="22" y="317"/><a:pt x="0" y="289"/><a:pt x="0" y="196"/></a:cubicBezTo><a:cubicBezTo><a:pt x="0" y="154"/><a:pt x="5" y="98"/><a:pt x="33" y="0"/></a:cubicBezTo><a:lnTo><a:pt x="238" y="0"/></a:lnTo></a:path></a:pathLst></a:custGeom><a:solidFill><a:srgbClr val="000000"/></a:solidFill><a:ln w="12600"><a:noFill/></a:ln></p:spPr></p:sp><p:sp><p:nvSpPr><p:cNvPr id="160" name="Freeform 120"/><p:cNvSpPr/><p:nvPr/></p:nvSpPr><p:spPr><a:xfrm><a:off x="11770560" y="27757800"/><a:ext cx="189720" cy="224280"/></a:xfrm><a:custGeom><a:avLst/><a:gdLst/><a:ahLst/><a:rect l="0" t="0" r="r" b="b"/><a:pathLst><a:path w="527" h="623"><a:moveTo><a:pt x="274" y="530"/></a:moveTo><a:cubicBezTo><a:pt x="274" y="574"/><a:pt x="283" y="622"/><a:pt x="339" y="622"/></a:cubicBezTo><a:cubicBezTo><a:pt x="423" y="622"/><a:pt x="465" y="502"/><a:pt x="465" y="488"/></a:cubicBezTo><a:cubicBezTo><a:pt x="465" y="482"/><a:pt x="459" y="476"/><a:pt x="454" y="476"/></a:cubicBezTo><a:cubicBezTo><a:pt x="448" y="476"/><a:pt x="445" y="482"/><a:pt x="445" y="485"/></a:cubicBezTo><a:cubicBezTo><a:pt x="428" y="535"/><a:pt x="384" y="549"/><a:pt x="358" y="549"/></a:cubicBezTo><a:cubicBezTo><a:pt x="330" y="549"/><a:pt x="316" y="538"/><a:pt x="305" y="482"/></a:cubicBezTo><a:cubicBezTo><a:pt x="428" y="437"/><a:pt x="526" y="314"/><a:pt x="526" y="194"/></a:cubicBezTo><a:cubicBezTo><a:pt x="526" y="84"/><a:pt x="448" y="0"/><a:pt x="325" y="0"/></a:cubicBezTo><a:cubicBezTo><a:pt x="160" y="0"/><a:pt x="0" y="154"/><a:pt x="0" y="311"/></a:cubicBezTo><a:cubicBezTo><a:pt x="0" y="423"/><a:pt x="81" y="502"/><a:pt x="202" y="502"/></a:cubicBezTo><a:cubicBezTo><a:pt x="216" y="502"/><a:pt x="238" y="499"/><a:pt x="274" y="490"/></a:cubicBezTo><a:lnTo><a:pt x="274" y="530"/></a:lnTo></a:path><a:path w="393" h="449"><a:moveTo><a:pt x="87" y="448"/></a:moveTo><a:cubicBezTo><a:pt x="51" y="434"/><a:pt x="0" y="397"/><a:pt x="0" y="305"/></a:cubicBezTo><a:cubicBezTo><a:pt x="0" y="260"/><a:pt x="14" y="168"/><a:pt x="79" y="92"/></a:cubicBezTo><a:cubicBezTo><a:pt x="121" y="36"/><a:pt x="188" y="0"/><a:pt x="252" y="0"/></a:cubicBezTo><a:cubicBezTo><a:pt x="328" y="0"/><a:pt x="392" y="50"/><a:pt x="392" y="151"/></a:cubicBezTo><a:cubicBezTo><a:pt x="392" y="221"/><a:pt x="359" y="369"/><a:pt x="233" y="431"/></a:cubicBezTo><a:cubicBezTo><a:pt x="221" y="389"/><a:pt x="202" y="358"/><a:pt x="163" y="358"/></a:cubicBezTo><a:cubicBezTo><a:pt x="123" y="358"/><a:pt x="84" y="392"/><a:pt x="84" y="428"/></a:cubicBezTo><a:cubicBezTo><a:pt x="84" y="442"/><a:pt x="84" y="442"/><a:pt x="87" y="448"/></a:cubicBezTo></a:path><a:path w="104" h="79"><a:moveTo><a:pt x="103" y="64"/></a:moveTo><a:cubicBezTo><a:pt x="87" y="70"/><a:pt x="61" y="78"/><a:pt x="36" y="78"/></a:cubicBezTo><a:cubicBezTo><a:pt x="25" y="78"/><a:pt x="0" y="78"/><a:pt x="0" y="50"/></a:cubicBezTo><a:cubicBezTo><a:pt x="0" y="25"/><a:pt x="28" y="0"/><a:pt x="59" y="0"/></a:cubicBezTo><a:cubicBezTo><a:pt x="84" y="0"/><a:pt x="101" y="11"/><a:pt x="103" y="64"/></a:cubicBezTo></a:path></a:pathLst></a:custGeom><a:solidFill><a:srgbClr val="000000"/></a:solidFill><a:ln w="12600"><a:noFill/></a:ln></p:spPr></p:sp><p:sp><p:nvSpPr><p:cNvPr id="161" name="Freeform 121"/><p:cNvSpPr/><p:nvPr/></p:nvSpPr><p:spPr><a:xfrm><a:off x="12014640" y="27613800"/><a:ext cx="83880" cy="355320"/></a:xfrm><a:custGeom><a:avLst/><a:gdLst/><a:ahLst/><a:rect l="0" t="0" r="r" b="b"/><a:pathLst><a:path w="233" h="987"><a:moveTo><a:pt x="232" y="493"/></a:moveTo><a:cubicBezTo><a:pt x="232" y="417"/><a:pt x="221" y="297"/><a:pt x="165" y="185"/></a:cubicBezTo><a:cubicBezTo><a:pt x="106" y="64"/><a:pt x="19" y="0"/><a:pt x="11" y="0"/></a:cubicBezTo><a:cubicBezTo><a:pt x="2" y="0"/><a:pt x="0" y="3"/><a:pt x="0" y="11"/></a:cubicBezTo><a:cubicBezTo><a:pt x="0" y="14"/><a:pt x="0" y="14"/><a:pt x="19" y="34"/></a:cubicBezTo><a:cubicBezTo><a:pt x="117" y="132"/><a:pt x="173" y="288"/><a:pt x="173" y="493"/></a:cubicBezTo><a:cubicBezTo><a:pt x="173" y="664"/><a:pt x="137" y="837"/><a:pt x="14" y="960"/></a:cubicBezTo><a:cubicBezTo><a:pt x="0" y="972"/><a:pt x="0" y="974"/><a:pt x="0" y="977"/></a:cubicBezTo><a:cubicBezTo><a:pt x="0" y="983"/><a:pt x="2" y="986"/><a:pt x="11" y="986"/></a:cubicBezTo><a:cubicBezTo><a:pt x="19" y="986"/><a:pt x="109" y="918"/><a:pt x="168" y="795"/></a:cubicBezTo><a:cubicBezTo><a:pt x="218" y="686"/><a:pt x="232" y="577"/><a:pt x="232" y="493"/></a:cubicBezTo></a:path></a:pathLst></a:custGeom><a:solidFill><a:srgbClr val="000000"/></a:solidFill><a:ln w="12600"><a:noFill/></a:ln></p:spPr></p:sp><p:sp><p:nvSpPr><p:cNvPr id="162" name="Freeform 122"/><p:cNvSpPr/><p:nvPr/></p:nvSpPr><p:spPr><a:xfrm><a:off x="12239280" y="27784080"/><a:ext cx="218160" cy="15480"/></a:xfrm><a:custGeom><a:avLst/><a:gdLst/><a:ahLst/><a:rect l="0" t="0" r="r" b="b"/><a:pathLst><a:path w="606" h="43"><a:moveTo><a:pt x="568" y="42"/></a:moveTo><a:cubicBezTo><a:pt x="585" y="42"/><a:pt x="605" y="42"/><a:pt x="605" y="23"/></a:cubicBezTo><a:cubicBezTo><a:pt x="605" y="0"/><a:pt x="585" y="0"/><a:pt x="568" y="0"/></a:cubicBezTo><a:lnTo><a:pt x="34" y="0"/></a:lnTo><a:cubicBezTo><a:pt x="17" y="0"/><a:pt x="0" y="0"/><a:pt x="0" y="23"/></a:cubicBezTo><a:cubicBezTo><a:pt x="0" y="42"/><a:pt x="17" y="42"/><a:pt x="34" y="42"/></a:cubicBezTo><a:lnTo><a:pt x="568" y="42"/></a:lnTo></a:path></a:pathLst></a:custGeom><a:solidFill><a:srgbClr val="000000"/></a:solidFill><a:ln w="12600"><a:noFill/></a:ln></p:spPr></p:sp><p:sp><p:nvSpPr><p:cNvPr id="163" name="Freeform 123"/><p:cNvSpPr/><p:nvPr/></p:nvSpPr><p:spPr><a:xfrm><a:off x="12578040" y="27637920"/><a:ext cx="254160" cy="251280"/></a:xfrm><a:custGeom><a:avLst/><a:gdLst/><a:ahLst/><a:rect l="0" t="0" r="r" b="b"/><a:pathLst><a:path w="331" h="295"><a:moveTo><a:pt x="64" y="36"/></a:moveTo><a:cubicBezTo><a:pt x="70" y="14"/><a:pt x="73" y="3"/><a:pt x="92" y="0"/></a:cubicBezTo><a:cubicBezTo><a:pt x="101" y="0"/><a:pt x="131" y="0"/><a:pt x="151" y="0"/></a:cubicBezTo><a:cubicBezTo><a:pt x="221" y="0"/><a:pt x="330" y="0"/><a:pt x="330" y="98"/></a:cubicBezTo><a:cubicBezTo><a:pt x="330" y="132"/><a:pt x="316" y="199"/><a:pt x="277" y="238"/></a:cubicBezTo><a:cubicBezTo><a:pt x="252" y="263"/><a:pt x="199" y="294"/><a:pt x="109" y="294"/></a:cubicBezTo><a:lnTo><a:pt x="0" y="294"/></a:lnTo><a:lnTo><a:pt x="64" y="36"/></a:lnTo></a:path><a:path w="706" h="698"><a:moveTo><a:pt x="473" y="339"/></a:moveTo><a:cubicBezTo><a:pt x="571" y="317"/><a:pt x="689" y="249"/><a:pt x="689" y="149"/></a:cubicBezTo><a:cubicBezTo><a:pt x="689" y="65"/><a:pt x="602" y="0"/><a:pt x="470" y="0"/></a:cubicBezTo><a:lnTo><a:pt x="190" y="0"/></a:lnTo><a:cubicBezTo><a:pt x="171" y="0"/><a:pt x="162" y="0"/><a:pt x="162" y="20"/></a:cubicBezTo><a:cubicBezTo><a:pt x="162" y="31"/><a:pt x="171" y="31"/><a:pt x="187" y="31"/></a:cubicBezTo><a:cubicBezTo><a:pt x="190" y="31"/><a:pt x="210" y="31"/><a:pt x="227" y="34"/></a:cubicBezTo><a:cubicBezTo><a:pt x="243" y="34"/><a:pt x="252" y="37"/><a:pt x="252" y="48"/></a:cubicBezTo><a:cubicBezTo><a:pt x="252" y="53"/><a:pt x="252" y="56"/><a:pt x="249" y="67"/></a:cubicBezTo><a:lnTo><a:pt x="117" y="597"/></a:lnTo><a:cubicBezTo><a:pt x="106" y="636"/><a:pt x="103" y="644"/><a:pt x="28" y="644"/></a:cubicBezTo><a:cubicBezTo><a:pt x="8" y="644"/><a:pt x="0" y="644"/><a:pt x="0" y="664"/></a:cubicBezTo><a:cubicBezTo><a:pt x="0" y="675"/><a:pt x="11" y="675"/><a:pt x="14" y="675"/></a:cubicBezTo><a:cubicBezTo><a:pt x="42" y="675"/><a:pt x="112" y="672"/><a:pt x="137" y="672"/></a:cubicBezTo><a:cubicBezTo><a:pt x="165" y="672"/><a:pt x="235" y="675"/><a:pt x="263" y="675"/></a:cubicBezTo><a:cubicBezTo><a:pt x="271" y="675"/><a:pt x="283" y="675"/><a:pt x="283" y="655"/></a:cubicBezTo><a:cubicBezTo><a:pt x="283" y="644"/><a:pt x="274" y="644"/><a:pt x="255" y="644"/></a:cubicBezTo><a:cubicBezTo><a:pt x="218" y="644"/><a:pt x="190" y="644"/><a:pt x="190" y="627"/></a:cubicBezTo><a:cubicBezTo><a:pt x="190" y="622"/><a:pt x="193" y="616"/><a:pt x="196" y="611"/></a:cubicBezTo><a:lnTo><a:pt x="260" y="347"/></a:lnTo><a:lnTo><a:pt x="378" y="347"/></a:lnTo><a:cubicBezTo><a:pt x="467" y="347"/><a:pt x="484" y="403"/><a:pt x="484" y="437"/></a:cubicBezTo><a:cubicBezTo><a:pt x="484" y="454"/><a:pt x="476" y="485"/><a:pt x="470" y="507"/></a:cubicBezTo><a:cubicBezTo><a:pt x="465" y="535"/><a:pt x="456" y="571"/><a:pt x="456" y="591"/></a:cubicBezTo><a:cubicBezTo><a:pt x="456" y="697"/><a:pt x="574" y="697"/><a:pt x="588" y="697"/></a:cubicBezTo><a:cubicBezTo><a:pt x="672" y="697"/><a:pt x="705" y="597"/><a:pt x="705" y="583"/></a:cubicBezTo><a:cubicBezTo><a:pt x="705" y="571"/><a:pt x="694" y="571"/><a:pt x="694" y="571"/></a:cubicBezTo><a:cubicBezTo><a:pt x="686" y="571"/><a:pt x="683" y="577"/><a:pt x="680" y="585"/></a:cubicBezTo><a:cubicBezTo><a:pt x="655" y="658"/><a:pt x="613" y="675"/><a:pt x="591" y="675"/></a:cubicBezTo><a:cubicBezTo><a:pt x="557" y="675"/><a:pt x="551" y="653"/><a:pt x="551" y="613"/></a:cubicBezTo><a:cubicBezTo><a:pt x="551" y="585"/><a:pt x="557" y="535"/><a:pt x="560" y="501"/></a:cubicBezTo><a:cubicBezTo><a:pt x="563" y="487"/><a:pt x="565" y="471"/><a:pt x="565" y="457"/></a:cubicBezTo><a:cubicBezTo><a:pt x="565" y="381"/><a:pt x="498" y="350"/><a:pt x="473" y="339"/></a:cubicBezTo></a:path></a:pathLst></a:custGeom><a:solidFill><a:srgbClr val="000000"/></a:solidFill><a:ln w="12600"><a:noFill/></a:ln></p:spPr></p:sp><p:sp><p:nvSpPr><p:cNvPr id="164" name="Freeform 124"/><p:cNvSpPr/><p:nvPr/></p:nvSpPr><p:spPr><a:xfrm><a:off x="12869280" y="27613800"/><a:ext cx="83880" cy="355320"/></a:xfrm><a:custGeom><a:avLst/><a:gdLst/><a:ahLst/><a:rect l="0" t="0" r="r" b="b"/><a:pathLst><a:path w="233" h="987"><a:moveTo><a:pt x="232" y="977"/></a:moveTo><a:cubicBezTo><a:pt x="232" y="974"/><a:pt x="232" y="972"/><a:pt x="213" y="955"/></a:cubicBezTo><a:cubicBezTo><a:pt x="90" y="832"/><a:pt x="59" y="644"/><a:pt x="59" y="493"/></a:cubicBezTo><a:cubicBezTo><a:pt x="59" y="322"/><a:pt x="95" y="151"/><a:pt x="218" y="28"/></a:cubicBezTo><a:cubicBezTo><a:pt x="232" y="14"/><a:pt x="232" y="14"/><a:pt x="232" y="11"/></a:cubicBezTo><a:cubicBezTo><a:pt x="232" y="3"/><a:pt x="227" y="0"/><a:pt x="221" y="0"/></a:cubicBezTo><a:cubicBezTo><a:pt x="210" y="0"/><a:pt x="120" y="67"/><a:pt x="62" y="193"/></a:cubicBezTo><a:cubicBezTo><a:pt x="11" y="302"/><a:pt x="0" y="412"/><a:pt x="0" y="493"/></a:cubicBezTo><a:cubicBezTo><a:pt x="0" y="571"/><a:pt x="11" y="689"/><a:pt x="64" y="801"/></a:cubicBezTo><a:cubicBezTo><a:pt x="126" y="924"/><a:pt x="210" y="986"/><a:pt x="221" y="986"/></a:cubicBezTo><a:cubicBezTo><a:pt x="227" y="986"/><a:pt x="232" y="983"/><a:pt x="232" y="977"/></a:cubicBezTo></a:path></a:pathLst></a:custGeom><a:solidFill><a:srgbClr val="000000"/></a:solidFill><a:ln w="12600"><a:noFill/></a:ln></p:spPr></p:sp><p:sp><p:nvSpPr><p:cNvPr id="165" name="Freeform 125"/><p:cNvSpPr/><p:nvPr/></p:nvSpPr><p:spPr><a:xfrm><a:off x="12989160" y="27722520"/><a:ext cx="131400" cy="161640"/></a:xfrm><a:custGeom><a:avLst/><a:gdLst/><a:ahLst/><a:rect l="0" t="0" r="r" b="b"/><a:pathLst><a:path w="365" h="449"><a:moveTo><a:pt x="336" y="68"/></a:moveTo><a:cubicBezTo><a:pt x="308" y="68"/><a:pt x="289" y="90"/><a:pt x="289" y="112"/></a:cubicBezTo><a:cubicBezTo><a:pt x="289" y="126"/><a:pt x="297" y="140"/><a:pt x="319" y="140"/></a:cubicBezTo><a:cubicBezTo><a:pt x="342" y="140"/><a:pt x="364" y="124"/><a:pt x="364" y="84"/></a:cubicBezTo><a:cubicBezTo><a:pt x="364" y="42"/><a:pt x="322" y="0"/><a:pt x="247" y="0"/></a:cubicBezTo><a:cubicBezTo><a:pt x="115" y="0"/><a:pt x="79" y="101"/><a:pt x="79" y="146"/></a:cubicBezTo><a:cubicBezTo><a:pt x="79" y="222"/><a:pt x="154" y="238"/><a:pt x="182" y="244"/></a:cubicBezTo><a:cubicBezTo><a:pt x="233" y="252"/><a:pt x="286" y="264"/><a:pt x="286" y="320"/></a:cubicBezTo><a:cubicBezTo><a:pt x="286" y="345"/><a:pt x="261" y="426"/><a:pt x="143" y="426"/></a:cubicBezTo><a:cubicBezTo><a:pt x="129" y="426"/><a:pt x="53" y="426"/><a:pt x="31" y="376"/></a:cubicBezTo><a:cubicBezTo><a:pt x="67" y="378"/><a:pt x="93" y="350"/><a:pt x="93" y="322"/></a:cubicBezTo><a:cubicBezTo><a:pt x="93" y="300"/><a:pt x="76" y="289"/><a:pt x="56" y="289"/></a:cubicBezTo><a:cubicBezTo><a:pt x="31" y="289"/><a:pt x="0" y="308"/><a:pt x="0" y="353"/></a:cubicBezTo><a:cubicBezTo><a:pt x="0" y="409"/><a:pt x="56" y="448"/><a:pt x="143" y="448"/></a:cubicBezTo><a:cubicBezTo><a:pt x="303" y="448"/><a:pt x="342" y="328"/><a:pt x="342" y="286"/></a:cubicBezTo><a:cubicBezTo><a:pt x="342" y="250"/><a:pt x="322" y="224"/><a:pt x="311" y="213"/></a:cubicBezTo><a:cubicBezTo><a:pt x="283" y="185"/><a:pt x="255" y="180"/><a:pt x="210" y="171"/></a:cubicBezTo><a:cubicBezTo><a:pt x="177" y="163"/><a:pt x="137" y="157"/><a:pt x="137" y="112"/></a:cubicBezTo><a:cubicBezTo><a:pt x="137" y="82"/><a:pt x="160" y="23"/><a:pt x="247" y="23"/></a:cubicBezTo><a:cubicBezTo><a:pt x="272" y="23"/><a:pt x="322" y="28"/><a:pt x="336" y="68"/></a:cubicBezTo></a:path></a:pathLst></a:custGeom><a:solidFill><a:srgbClr val="000000"/></a:solidFill><a:ln w="12600"><a:noFill/></a:ln></p:spPr></p:sp><p:sp><p:nvSpPr><p:cNvPr id="166" name="Freeform 126"/><p:cNvSpPr/><p:nvPr/></p:nvSpPr><p:spPr><a:xfrm><a:off x="13152600" y="27761040"/><a:ext cx="56880" cy="175680"/></a:xfrm><a:custGeom><a:avLst/><a:gdLst/><a:ahLst/><a:rect l="0" t="0" r="r" b="b"/><a:pathLst><a:path w="158" h="488"><a:moveTo><a:pt x="154" y="19"/></a:moveTo><a:cubicBezTo><a:pt x="154" y="19"/><a:pt x="157" y="11"/><a:pt x="157" y="8"/></a:cubicBezTo><a:cubicBezTo><a:pt x="157" y="5"/><a:pt x="154" y="0"/><a:pt x="145" y="0"/></a:cubicBezTo><a:cubicBezTo><a:pt x="131" y="0"/><a:pt x="73" y="5"/><a:pt x="56" y="5"/></a:cubicBezTo><a:cubicBezTo><a:pt x="50" y="8"/><a:pt x="42" y="8"/><a:pt x="42" y="22"/></a:cubicBezTo><a:cubicBezTo><a:pt x="42" y="33"/><a:pt x="50" y="33"/><a:pt x="59" y="33"/></a:cubicBezTo><a:cubicBezTo><a:pt x="92" y="33"/><a:pt x="92" y="36"/><a:pt x="92" y="42"/></a:cubicBezTo><a:cubicBezTo><a:pt x="92" y="47"/><a:pt x="92" y="53"/><a:pt x="89" y="59"/></a:cubicBezTo><a:lnTo><a:pt x="3" y="400"/></a:lnTo><a:cubicBezTo><a:pt x="0" y="406"/><a:pt x="0" y="414"/><a:pt x="0" y="423"/></a:cubicBezTo><a:cubicBezTo><a:pt x="0" y="467"/><a:pt x="39" y="487"/><a:pt x="73" y="487"/></a:cubicBezTo><a:cubicBezTo><a:pt x="89" y="487"/><a:pt x="112" y="481"/><a:pt x="129" y="451"/></a:cubicBezTo><a:cubicBezTo><a:pt x="145" y="425"/><a:pt x="154" y="383"/><a:pt x="154" y="381"/></a:cubicBezTo><a:cubicBezTo><a:pt x="154" y="372"/><a:pt x="145" y="372"/><a:pt x="143" y="372"/></a:cubicBezTo><a:cubicBezTo><a:pt x="134" y="372"/><a:pt x="131" y="378"/><a:pt x="129" y="389"/></a:cubicBezTo><a:cubicBezTo><a:pt x="120" y="423"/><a:pt x="106" y="467"/><a:pt x="75" y="467"/></a:cubicBezTo><a:cubicBezTo><a:pt x="59" y="467"/><a:pt x="53" y="451"/><a:pt x="53" y="434"/></a:cubicBezTo><a:cubicBezTo><a:pt x="53" y="425"/><a:pt x="56" y="414"/><a:pt x="56" y="406"/></a:cubicBezTo><a:lnTo><a:pt x="154" y="19"/></a:lnTo></a:path></a:pathLst></a:custGeom><a:solidFill><a:srgbClr val="000000"/></a:solidFill><a:ln w="12600"><a:noFill/></a:ln></p:spPr></p:sp><p:sp><p:nvSpPr><p:cNvPr id="167" name="Freeform 127"/><p:cNvSpPr/><p:nvPr/></p:nvSpPr><p:spPr><a:xfrm><a:off x="13254480" y="27864720"/><a:ext cx="168480" cy="13680"/></a:xfrm><a:custGeom><a:avLst/><a:gdLst/><a:ahLst/><a:rect l="0" t="0" r="r" b="b"/><a:pathLst><a:path w="468" h="38"><a:moveTo><a:pt x="439" y="37"/></a:moveTo><a:cubicBezTo><a:pt x="450" y="37"/><a:pt x="467" y="37"/><a:pt x="467" y="20"/></a:cubicBezTo><a:cubicBezTo><a:pt x="467" y="0"/><a:pt x="453" y="0"/><a:pt x="439" y="0"/></a:cubicBezTo><a:lnTo><a:pt x="28" y="0"/></a:lnTo><a:cubicBezTo><a:pt x="16" y="0"/><a:pt x="0" y="0"/><a:pt x="0" y="17"/></a:cubicBezTo><a:cubicBezTo><a:pt x="0" y="37"/><a:pt x="16" y="37"/><a:pt x="28" y="37"/></a:cubicBezTo><a:lnTo><a:pt x="439" y="37"/></a:lnTo></a:path></a:pathLst></a:custGeom><a:solidFill><a:srgbClr val="000000"/></a:solidFill><a:ln w="12600"><a:noFill/></a:ln></p:spPr></p:sp><p:sp><p:nvSpPr><p:cNvPr id="168" name="Freeform 128"/><p:cNvSpPr/><p:nvPr/></p:nvSpPr><p:spPr><a:xfrm><a:off x="13475160" y="27767880"/><a:ext cx="92160" cy="165960"/></a:xfrm><a:custGeom><a:avLst/><a:gdLst/><a:ahLst/><a:rect l="0" t="0" r="r" b="b"/><a:pathLst><a:path w="256" h="461"><a:moveTo><a:pt x="157" y="20"/></a:moveTo><a:cubicBezTo><a:pt x="157" y="0"/><a:pt x="157" y="0"/><a:pt x="137" y="0"/></a:cubicBezTo><a:cubicBezTo><a:pt x="92" y="45"/><a:pt x="28" y="45"/><a:pt x="0" y="45"/></a:cubicBezTo><a:lnTo><a:pt x="0" y="70"/></a:lnTo><a:cubicBezTo><a:pt x="17" y="70"/><a:pt x="61" y="70"/><a:pt x="101" y="51"/></a:cubicBezTo><a:lnTo><a:pt x="101" y="404"/></a:lnTo><a:cubicBezTo><a:pt x="101" y="426"/><a:pt x="101" y="434"/><a:pt x="31" y="434"/></a:cubicBezTo><a:lnTo><a:pt x="5" y="434"/></a:lnTo><a:lnTo><a:pt x="5" y="460"/></a:lnTo><a:cubicBezTo><a:pt x="17" y="460"/><a:pt x="103" y="457"/><a:pt x="129" y="457"/></a:cubicBezTo><a:cubicBezTo><a:pt x="151" y="457"/><a:pt x="238" y="460"/><a:pt x="255" y="460"/></a:cubicBezTo><a:lnTo><a:pt x="255" y="434"/></a:lnTo><a:lnTo><a:pt x="227" y="434"/></a:lnTo><a:cubicBezTo><a:pt x="157" y="434"/><a:pt x="157" y="426"/><a:pt x="157" y="404"/></a:cubicBezTo><a:lnTo><a:pt x="157" y="20"/></a:lnTo></a:path></a:pathLst></a:custGeom><a:solidFill><a:srgbClr val="000000"/></a:solidFill><a:ln w="12600"><a:noFill/></a:ln></p:spPr></p:sp><p:sp><p:nvSpPr><p:cNvPr id="169" name="Freeform 129"/><p:cNvSpPr/><p:nvPr/></p:nvSpPr><p:spPr><a:xfrm><a:off x="13638240" y="27841680"/><a:ext cx="42840" cy="107280"/></a:xfrm><a:custGeom><a:avLst/><a:gdLst/><a:ahLst/><a:rect l="0" t="0" r="r" b="b"/><a:pathLst><a:path w="119" h="298"><a:moveTo><a:pt x="118" y="103"/></a:moveTo><a:cubicBezTo><a:pt x="118" y="39"/><a:pt x="93" y="0"/><a:pt x="54" y="0"/></a:cubicBezTo><a:cubicBezTo><a:pt x="20" y="0"/><a:pt x="0" y="25"/><a:pt x="0" y="53"/></a:cubicBezTo><a:cubicBezTo><a:pt x="0" y="78"/><a:pt x="20" y="106"/><a:pt x="54" y="106"/></a:cubicBezTo><a:cubicBezTo><a:pt x="65" y="106"/><a:pt x="79" y="101"/><a:pt x="90" y="92"/></a:cubicBezTo><a:cubicBezTo><a:pt x="93" y="89"/><a:pt x="93" y="89"/><a:pt x="93" y="89"/></a:cubicBezTo><a:cubicBezTo><a:pt x="96" y="89"/><a:pt x="96" y="89"/><a:pt x="96" y="103"/></a:cubicBezTo><a:cubicBezTo><a:pt x="96" y="179"/><a:pt x="62" y="238"/><a:pt x="28" y="271"/></a:cubicBezTo><a:cubicBezTo><a:pt x="17" y="280"/><a:pt x="17" y="283"/><a:pt x="17" y="285"/></a:cubicBezTo><a:cubicBezTo><a:pt x="17" y="294"/><a:pt x="23" y="297"/><a:pt x="26" y="297"/></a:cubicBezTo><a:cubicBezTo><a:pt x="37" y="297"/><a:pt x="118" y="221"/><a:pt x="118" y="103"/></a:cubicBezTo></a:path></a:pathLst></a:custGeom><a:solidFill><a:srgbClr val="000000"/></a:solidFill><a:ln w="12600"><a:noFill/></a:ln></p:spPr></p:sp><p:sp><p:nvSpPr><p:cNvPr id="170" name="Freeform 130"/><p:cNvSpPr/><p:nvPr/></p:nvSpPr><p:spPr><a:xfrm><a:off x="13779360" y="27722520"/><a:ext cx="163800" cy="161640"/></a:xfrm><a:custGeom><a:avLst/><a:gdLst/><a:ahLst/><a:rect l="0" t="0" r="r" b="b"/><a:pathLst><a:path w="455" h="449"><a:moveTo><a:pt x="331" y="65"/></a:moveTo><a:cubicBezTo><a:pt x="311" y="28"/><a:pt x="283" y="0"/><a:pt x="238" y="0"/></a:cubicBezTo><a:cubicBezTo><a:pt x="124" y="0"/><a:pt x="0" y="146"/><a:pt x="0" y="292"/></a:cubicBezTo><a:cubicBezTo><a:pt x="0" y="384"/><a:pt x="54" y="448"/><a:pt x="132" y="448"/></a:cubicBezTo><a:cubicBezTo><a:pt x="152" y="448"/><a:pt x="202" y="446"/><a:pt x="261" y="376"/></a:cubicBezTo><a:cubicBezTo><a:pt x="269" y="418"/><a:pt x="303" y="448"/><a:pt x="350" y="448"/></a:cubicBezTo><a:cubicBezTo><a:pt x="387" y="448"/><a:pt x="409" y="426"/><a:pt x="423" y="395"/></a:cubicBezTo><a:cubicBezTo><a:pt x="440" y="359"/><a:pt x="454" y="297"/><a:pt x="454" y="297"/></a:cubicBezTo><a:cubicBezTo><a:pt x="454" y="286"/><a:pt x="446" y="286"/><a:pt x="443" y="286"/></a:cubicBezTo><a:cubicBezTo><a:pt x="432" y="286"/><a:pt x="432" y="292"/><a:pt x="429" y="306"/></a:cubicBezTo><a:cubicBezTo><a:pt x="412" y="370"/><a:pt x="392" y="426"/><a:pt x="353" y="426"/></a:cubicBezTo><a:cubicBezTo><a:pt x="325" y="426"/><a:pt x="322" y="401"/><a:pt x="322" y="381"/></a:cubicBezTo><a:cubicBezTo><a:pt x="322" y="359"/><a:pt x="325" y="353"/><a:pt x="336" y="308"/></a:cubicBezTo><a:cubicBezTo><a:pt x="348" y="266"/><a:pt x="348" y="258"/><a:pt x="359" y="219"/></a:cubicBezTo><a:lnTo><a:pt x="392" y="82"/></a:lnTo><a:cubicBezTo><a:pt x="401" y="54"/><a:pt x="401" y="51"/><a:pt x="401" y="48"/></a:cubicBezTo><a:cubicBezTo><a:pt x="401" y="31"/><a:pt x="390" y="20"/><a:pt x="373" y="20"/></a:cubicBezTo><a:cubicBezTo><a:pt x="348" y="20"/><a:pt x="334" y="42"/><a:pt x="331" y="65"/></a:cubicBezTo></a:path><a:path w="251" h="404"><a:moveTo><a:pt x="196" y="297"/></a:moveTo><a:cubicBezTo><a:pt x="191" y="316"/><a:pt x="191" y="316"/><a:pt x="177" y="333"/></a:cubicBezTo><a:cubicBezTo><a:pt x="132" y="389"/><a:pt x="93" y="403"/><a:pt x="65" y="403"/></a:cubicBezTo><a:cubicBezTo><a:pt x="14" y="403"/><a:pt x="0" y="350"/><a:pt x="0" y="311"/></a:cubicBezTo><a:cubicBezTo><a:pt x="0" y="263"/><a:pt x="31" y="140"/><a:pt x="56" y="95"/></a:cubicBezTo><a:cubicBezTo><a:pt x="87" y="36"/><a:pt x="129" y="0"/><a:pt x="171" y="0"/></a:cubicBezTo><a:cubicBezTo><a:pt x="236" y="0"/><a:pt x="250" y="81"/><a:pt x="250" y="87"/></a:cubicBezTo><a:cubicBezTo><a:pt x="250" y="92"/><a:pt x="247" y="98"/><a:pt x="244" y="103"/></a:cubicBezTo><a:lnTo><a:pt x="196" y="297"/></a:lnTo></a:path></a:pathLst></a:custGeom><a:solidFill><a:srgbClr val="000000"/></a:solidFill><a:ln w="12600"><a:noFill/></a:ln></p:spPr></p:sp><p:sp><p:nvSpPr><p:cNvPr id="171" name="Freeform 131"/><p:cNvSpPr/><p:nvPr/></p:nvSpPr><p:spPr><a:xfrm><a:off x="13966920" y="27761040"/><a:ext cx="56880" cy="175680"/></a:xfrm><a:custGeom><a:avLst/><a:gdLst/><a:ahLst/><a:rect l="0" t="0" r="r" b="b"/><a:pathLst><a:path w="158" h="488"><a:moveTo><a:pt x="154" y="19"/></a:moveTo><a:cubicBezTo><a:pt x="154" y="19"/><a:pt x="157" y="11"/><a:pt x="157" y="8"/></a:cubicBezTo><a:cubicBezTo><a:pt x="157" y="5"/><a:pt x="154" y="0"/><a:pt x="146" y="0"/></a:cubicBezTo><a:cubicBezTo><a:pt x="132" y="0"/><a:pt x="73" y="5"/><a:pt x="56" y="5"/></a:cubicBezTo><a:cubicBezTo><a:pt x="51" y="8"/><a:pt x="42" y="8"/><a:pt x="42" y="22"/></a:cubicBezTo><a:cubicBezTo><a:pt x="42" y="33"/><a:pt x="51" y="33"/><a:pt x="59" y="33"/></a:cubicBezTo><a:cubicBezTo><a:pt x="93" y="33"/><a:pt x="93" y="36"/><a:pt x="93" y="42"/></a:cubicBezTo><a:cubicBezTo><a:pt x="93" y="47"/><a:pt x="93" y="53"/><a:pt x="90" y="59"/></a:cubicBezTo><a:lnTo><a:pt x="3" y="400"/></a:lnTo><a:cubicBezTo><a:pt x="0" y="406"/><a:pt x="0" y="414"/><a:pt x="0" y="423"/></a:cubicBezTo><a:cubicBezTo><a:pt x="0" y="467"/><a:pt x="39" y="487"/><a:pt x="73" y="487"/></a:cubicBezTo><a:cubicBezTo><a:pt x="90" y="487"/><a:pt x="112" y="481"/><a:pt x="129" y="451"/></a:cubicBezTo><a:cubicBezTo><a:pt x="146" y="425"/><a:pt x="154" y="383"/><a:pt x="154" y="381"/></a:cubicBezTo><a:cubicBezTo><a:pt x="154" y="372"/><a:pt x="146" y="372"/><a:pt x="143" y="372"/></a:cubicBezTo><a:cubicBezTo><a:pt x="135" y="372"/><a:pt x="132" y="378"/><a:pt x="129" y="389"/></a:cubicBezTo><a:cubicBezTo><a:pt x="121" y="423"/><a:pt x="107" y="467"/><a:pt x="76" y="467"/></a:cubicBezTo><a:cubicBezTo><a:pt x="59" y="467"/><a:pt x="53" y="451"/><a:pt x="53" y="434"/></a:cubicBezTo><a:cubicBezTo><a:pt x="53" y="425"/><a:pt x="56" y="414"/><a:pt x="56" y="406"/></a:cubicBezTo><a:lnTo><a:pt x="154" y="19"/></a:lnTo></a:path></a:pathLst></a:custGeom><a:solidFill><a:srgbClr val="000000"/></a:solidFill><a:ln w="12600"><a:noFill/></a:ln></p:spPr></p:sp><p:sp><p:nvSpPr><p:cNvPr id="172" name="Freeform 132"/><p:cNvSpPr/><p:nvPr/></p:nvSpPr><p:spPr><a:xfrm><a:off x="14068800" y="27864720"/><a:ext cx="168840" cy="13680"/></a:xfrm><a:custGeom><a:avLst/><a:gdLst/><a:ahLst/><a:rect l="0" t="0" r="r" b="b"/><a:pathLst><a:path w="469" h="38"><a:moveTo><a:pt x="440" y="37"/></a:moveTo><a:cubicBezTo><a:pt x="451" y="37"/><a:pt x="468" y="37"/><a:pt x="468" y="20"/></a:cubicBezTo><a:cubicBezTo><a:pt x="468" y="0"/><a:pt x="454" y="0"/><a:pt x="440" y="0"/></a:cubicBezTo><a:lnTo><a:pt x="28" y="0"/></a:lnTo><a:cubicBezTo><a:pt x="17" y="0"/><a:pt x="0" y="0"/><a:pt x="0" y="17"/></a:cubicBezTo><a:cubicBezTo><a:pt x="0" y="37"/><a:pt x="17" y="37"/><a:pt x="28" y="37"/></a:cubicBezTo><a:lnTo><a:pt x="440" y="37"/></a:lnTo></a:path></a:pathLst></a:custGeom><a:solidFill><a:srgbClr val="000000"/></a:solidFill><a:ln w="12600"><a:noFill/></a:ln></p:spPr></p:sp><p:sp><p:nvSpPr><p:cNvPr id="173" name="Freeform 133"/><p:cNvSpPr/><p:nvPr/></p:nvSpPr><p:spPr><a:xfrm><a:off x="14289480" y="27767880"/><a:ext cx="92160" cy="165960"/></a:xfrm><a:custGeom><a:avLst/><a:gdLst/><a:ahLst/><a:rect l="0" t="0" r="r" b="b"/><a:pathLst><a:path w="256" h="461"><a:moveTo><a:pt x="157" y="20"/></a:moveTo><a:cubicBezTo><a:pt x="157" y="0"/><a:pt x="157" y="0"/><a:pt x="137" y="0"/></a:cubicBezTo><a:cubicBezTo><a:pt x="93" y="45"/><a:pt x="28" y="45"/><a:pt x="0" y="45"/></a:cubicBezTo><a:lnTo><a:pt x="0" y="70"/></a:lnTo><a:cubicBezTo><a:pt x="17" y="70"/><a:pt x="62" y="70"/><a:pt x="101" y="51"/></a:cubicBezTo><a:lnTo><a:pt x="101" y="404"/></a:lnTo><a:cubicBezTo><a:pt x="101" y="426"/><a:pt x="101" y="434"/><a:pt x="31" y="434"/></a:cubicBezTo><a:lnTo><a:pt x="6" y="434"/></a:lnTo><a:lnTo><a:pt x="6" y="460"/></a:lnTo><a:cubicBezTo><a:pt x="17" y="460"/><a:pt x="104" y="457"/><a:pt x="129" y="457"/></a:cubicBezTo><a:cubicBezTo><a:pt x="151" y="457"/><a:pt x="238" y="460"/><a:pt x="255" y="460"/></a:cubicBezTo><a:lnTo><a:pt x="255" y="434"/></a:lnTo><a:lnTo><a:pt x="227" y="434"/></a:lnTo><a:cubicBezTo><a:pt x="157" y="434"/><a:pt x="157" y="426"/><a:pt x="157" y="404"/></a:cubicBezTo><a:lnTo><a:pt x="157" y="20"/></a:lnTo></a:path></a:pathLst></a:custGeom><a:solidFill><a:srgbClr val="000000"/></a:solidFill><a:ln w="12600"><a:noFill/></a:ln></p:spPr></p:sp><p:sp><p:nvSpPr><p:cNvPr id="174" name="Freeform 134"/><p:cNvSpPr/><p:nvPr/></p:nvSpPr><p:spPr><a:xfrm><a:off x="14443920" y="27613800"/><a:ext cx="83880" cy="355320"/></a:xfrm><a:custGeom><a:avLst/><a:gdLst/><a:ahLst/><a:rect l="0" t="0" r="r" b="b"/><a:pathLst><a:path w="233" h="987"><a:moveTo><a:pt x="232" y="493"/></a:moveTo><a:cubicBezTo><a:pt x="232" y="417"/><a:pt x="221" y="297"/><a:pt x="165" y="185"/></a:cubicBezTo><a:cubicBezTo><a:pt x="106" y="64"/><a:pt x="19" y="0"/><a:pt x="11" y="0"/></a:cubicBezTo><a:cubicBezTo><a:pt x="2" y="0"/><a:pt x="0" y="3"/><a:pt x="0" y="11"/></a:cubicBezTo><a:cubicBezTo><a:pt x="0" y="14"/><a:pt x="0" y="14"/><a:pt x="19" y="34"/></a:cubicBezTo><a:cubicBezTo><a:pt x="117" y="132"/><a:pt x="173" y="288"/><a:pt x="173" y="493"/></a:cubicBezTo><a:cubicBezTo><a:pt x="173" y="664"/><a:pt x="137" y="837"/><a:pt x="14" y="960"/></a:cubicBezTo><a:cubicBezTo><a:pt x="0" y="972"/><a:pt x="0" y="974"/><a:pt x="0" y="977"/></a:cubicBezTo><a:cubicBezTo><a:pt x="0" y="983"/><a:pt x="2" y="986"/><a:pt x="11" y="986"/></a:cubicBezTo><a:cubicBezTo><a:pt x="19" y="986"/><a:pt x="109" y="918"/><a:pt x="168" y="795"/></a:cubicBezTo><a:cubicBezTo><a:pt x="218" y="686"/><a:pt x="232" y="577"/><a:pt x="232" y="493"/></a:cubicBezTo></a:path></a:pathLst></a:custGeom><a:solidFill><a:srgbClr val="000000"/></a:solidFill><a:ln w="12600"><a:noFill/></a:ln></p:spPr></p:sp><p:sp><p:nvSpPr><p:cNvPr id="175" name="Freeform 135"/><p:cNvSpPr/><p:nvPr/></p:nvSpPr><p:spPr><a:xfrm><a:off x="14580720" y="27613800"/><a:ext cx="84240" cy="355320"/></a:xfrm><a:custGeom><a:avLst/><a:gdLst/><a:ahLst/><a:rect l="0" t="0" r="r" b="b"/><a:pathLst><a:path w="234" h="987"><a:moveTo><a:pt x="233" y="493"/></a:moveTo><a:cubicBezTo><a:pt x="233" y="417"/><a:pt x="222" y="297"/><a:pt x="166" y="185"/></a:cubicBezTo><a:cubicBezTo><a:pt x="107" y="64"/><a:pt x="20" y="0"/><a:pt x="12" y="0"/></a:cubicBezTo><a:cubicBezTo><a:pt x="3" y="0"/><a:pt x="0" y="3"/><a:pt x="0" y="11"/></a:cubicBezTo><a:cubicBezTo><a:pt x="0" y="14"/><a:pt x="0" y="14"/><a:pt x="20" y="34"/></a:cubicBezTo><a:cubicBezTo><a:pt x="118" y="132"/><a:pt x="174" y="288"/><a:pt x="174" y="493"/></a:cubicBezTo><a:cubicBezTo><a:pt x="174" y="664"/><a:pt x="138" y="837"/><a:pt x="14" y="960"/></a:cubicBezTo><a:cubicBezTo><a:pt x="0" y="972"/><a:pt x="0" y="974"/><a:pt x="0" y="977"/></a:cubicBezTo><a:cubicBezTo><a:pt x="0" y="983"/><a:pt x="3" y="986"/><a:pt x="12" y="986"/></a:cubicBezTo><a:cubicBezTo><a:pt x="20" y="986"/><a:pt x="110" y="918"/><a:pt x="168" y="795"/></a:cubicBezTo><a:cubicBezTo><a:pt x="219" y="686"/><a:pt x="233" y="577"/><a:pt x="233" y="493"/></a:cubicBezTo></a:path></a:pathLst></a:custGeom><a:solidFill><a:srgbClr val="000000"/></a:solidFill><a:ln w="12600"><a:noFill/></a:ln></p:spPr></p:sp><p:pic><p:nvPicPr><p:cNvPr id="176" name="" descr=""/><p:cNvPicPr/><p:nvPr/></p:nvPicPr><p:blipFill><a:blip r:embed="rId3"></a:blip><a:stretch/></p:blipFill><p:spPr><a:xfrm><a:off x="3735360" y="28803600"/><a:ext cx="10895040" cy="731520"/></a:xfrm><a:prstGeom prst="rect"><a:avLst/></a:prstGeom><a:ln><a:noFill/></a:ln></p:spPr></p:pic><p:pic><p:nvPicPr><p:cNvPr id="177" name="" descr=""/><p:cNvPicPr/><p:nvPr/></p:nvPicPr><p:blipFill><a:blip r:embed="rId4"></a:blip><a:stretch/></p:blipFill><p:spPr><a:xfrm><a:off x="3948120" y="30355200"/><a:ext cx="10881360" cy="482040"/></a:xfrm><a:prstGeom prst="rect"><a:avLst/></a:prstGeom><a:ln><a:noFill/></a:ln></p:spPr></p:pic><p:sp><p:nvSpPr><p:cNvPr id="178" name="CustomShape 136"></p:cNvPr><p:cNvSpPr/><p:nvPr/></p:nvSpPr><p:spPr><a:xfrm><a:off x="1829160" y="25759800"/><a:ext cx="12801240" cy="4964040"/></a:xfrm><a:prstGeom prst="rect"><a:avLst></a:avLst></a:prstGeom><a:noFill/><a:ln><a:noFill/></a:ln></p:spPr><p:style><a:lnRef idx="0"/><a:fillRef idx="0"/><a:effectRef idx="0"/><a:fontRef idx="minor"/></p:style><p:txBody><a:bodyPr lIns="90000" rIns="90000" tIns="45000" bIns="45000"></a:bodyPr><a:p><a:pPr marL="617040" indent="-616680" algn="just"><a:lnSpc><a:spcPct val="100000"/></a:lnSpc><a:buClr><a:srgbClr val="000000"/></a:buClr><a:buFont typeface="Calibri Light"/><a:buAutoNum type="arabicPeriod"/></a:pPr><a:r><a:rPr b="0" lang="en-US" sz="3200" spc="-1" strike="noStrike"><a:solidFill><a:srgbClr val="000000"/></a:solidFill><a:uFill><a:solidFill><a:srgbClr val="ffffff"/></a:solidFill></a:uFill><a:latin typeface="Arial"/></a:rPr><a:t>DDPG Loss  </a:t></a:r><a:endParaRPr b="0" lang="en-US" sz="1800" spc="-1" strike="noStrike"><a:solidFill><a:srgbClr val="000000"/></a:solidFill><a:uFill><a:solidFill><a:srgbClr val="ffffff"/></a:solidFill></a:uFill><a:latin typeface="Arial"/></a:endParaRPr></a:p><a:p><a:pPr marL="617040" indent="-616680" algn="just"><a:lnSpc><a:spcPct val="100000"/></a:lnSpc><a:buClr><a:srgbClr val="000000"/></a:buClr><a:buFont typeface="Calibri Light"/><a:buAutoNum type="arabicPeriod"/></a:pPr><a:r><a:rPr b="0" lang="en-US" sz="3200" spc="-1" strike="noStrike"><a:solidFill><a:srgbClr val="000000"/></a:solidFill><a:uFill><a:solidFill><a:srgbClr val="ffffff"/></a:solidFill></a:uFill><a:latin typeface="Arial"/></a:rPr><a:t> </a:t></a:r><a:endParaRPr b="0" lang="en-US" sz="1800" spc="-1" strike="noStrike"><a:solidFill><a:srgbClr val="000000"/></a:solidFill><a:uFill><a:solidFill><a:srgbClr val="ffffff"/></a:solidFill></a:uFill><a:latin typeface="Arial"/></a:endParaRPr></a:p><a:p><a:pPr marL="617040" indent="-616680" algn="just"><a:lnSpc><a:spcPct val="100000"/></a:lnSpc><a:buClr><a:srgbClr val="000000"/></a:buClr><a:buFont typeface="Calibri Light"/><a:buAutoNum type="arabicPeriod"/></a:pPr><a:r><a:rPr b="0" lang="en-US" sz="3200" spc="-1" strike="noStrike"><a:solidFill><a:srgbClr val="000000"/></a:solidFill><a:uFill><a:solidFill><a:srgbClr val="ffffff"/></a:solidFill></a:uFill><a:latin typeface="Arial"/></a:rPr><a:t> </a:t></a:r><a:endParaRPr b="0" lang="en-US" sz="1800" spc="-1" strike="noStrike"><a:solidFill><a:srgbClr val="000000"/></a:solidFill><a:uFill><a:solidFill><a:srgbClr val="ffffff"/></a:solidFill></a:uFill><a:latin typeface="Arial"/></a:endParaRPr></a:p><a:p><a:pPr marL="617040" indent="-616680" algn="just"><a:lnSpc><a:spcPct val="100000"/></a:lnSpc><a:buClr><a:srgbClr val="000000"/></a:buClr><a:buFont typeface="Calibri Light"/><a:buAutoNum type="arabicPeriod"/></a:pPr><a:r><a:rPr b="0" lang="en-US" sz="3200" spc="-1" strike="noStrike"><a:solidFill><a:srgbClr val="000000"/></a:solidFill><a:uFill><a:solidFill><a:srgbClr val="ffffff"/></a:solidFill></a:uFill><a:latin typeface="Arial"/></a:rPr><a:t>Step Loss</a:t></a:r><a:endParaRPr b="0" lang="en-US" sz="1800" spc="-1" strike="noStrike"><a:solidFill><a:srgbClr val="000000"/></a:solidFill><a:uFill><a:solidFill><a:srgbClr val="ffffff"/></a:solidFill></a:uFill><a:latin typeface="Arial"/></a:endParaRPr></a:p><a:p><a:pPr marL="617040" indent="-616680" algn="just"><a:lnSpc><a:spcPct val="100000"/></a:lnSpc><a:buClr><a:srgbClr val="000000"/></a:buClr><a:buFont typeface="Calibri Light"/><a:buAutoNum type="arabicPeriod"/></a:pPr><a:r><a:rPr b="0" lang="en-US" sz="3200" spc="-1" strike="noStrike"><a:solidFill><a:srgbClr val="000000"/></a:solidFill><a:uFill><a:solidFill><a:srgbClr val="ffffff"/></a:solidFill></a:uFill><a:latin typeface="Arial"/></a:rPr><a:t> </a:t></a:r><a:endParaRPr b="0" lang="en-US" sz="1800" spc="-1" strike="noStrike"><a:solidFill><a:srgbClr val="000000"/></a:solidFill><a:uFill><a:solidFill><a:srgbClr val="ffffff"/></a:solidFill></a:uFill><a:latin typeface="Arial"/></a:endParaRPr></a:p><a:p><a:pPr marL="617040" indent="-616680" algn="just"><a:lnSpc><a:spcPct val="100000"/></a:lnSpc><a:buClr><a:srgbClr val="000000"/></a:buClr><a:buFont typeface="Calibri Light"/><a:buAutoNum type="arabicPeriod"/></a:pPr><a:r><a:rPr b="0" lang="en-US" sz="3200" spc="-1" strike="noStrike"><a:solidFill><a:srgbClr val="000000"/></a:solidFill><a:uFill><a:solidFill><a:srgbClr val="ffffff"/></a:solidFill></a:uFill><a:latin typeface="Arial"/></a:rPr><a:t>FWRL Loss upper bound</a:t></a:r><a:endParaRPr b="0" lang="en-US" sz="1800" spc="-1" strike="noStrike"><a:solidFill><a:srgbClr val="000000"/></a:solidFill><a:uFill><a:solidFill><a:srgbClr val="ffffff"/></a:solidFill></a:uFill><a:latin typeface="Arial"/></a:endParaRPr></a:p><a:p><a:pPr marL="617040" indent="-616680" algn="just"><a:lnSpc><a:spcPct val="100000"/></a:lnSpc><a:buClr><a:srgbClr val="000000"/></a:buClr><a:buFont typeface="Calibri Light"/><a:buAutoNum type="arabicPeriod"/></a:pPr><a:r><a:rPr b="0" lang="en-US" sz="3200" spc="-1" strike="noStrike"><a:solidFill><a:srgbClr val="000000"/></a:solidFill><a:uFill><a:solidFill><a:srgbClr val="ffffff"/></a:solidFill></a:uFill><a:latin typeface="Arial"/></a:rPr><a:t> </a:t></a:r><a:endParaRPr b="0" lang="en-US" sz="1800" spc="-1" strike="noStrike"><a:solidFill><a:srgbClr val="000000"/></a:solidFill><a:uFill><a:solidFill><a:srgbClr val="ffffff"/></a:solidFill></a:uFill><a:latin typeface="Arial"/></a:endParaRPr></a:p><a:p><a:pPr marL="617040" indent="-616680" algn="just"><a:lnSpc><a:spcPct val="100000"/></a:lnSpc><a:buClr><a:srgbClr val="000000"/></a:buClr><a:buFont typeface="Calibri Light"/><a:buAutoNum type="arabicPeriod"/></a:pPr><a:r><a:rPr b="0" lang="en-US" sz="3200" spc="-1" strike="noStrike"><a:solidFill><a:srgbClr val="000000"/></a:solidFill><a:uFill><a:solidFill><a:srgbClr val="ffffff"/></a:solidFill></a:uFill><a:latin typeface="Arial"/></a:rPr><a:t> </a:t></a:r><a:endParaRPr b="0" lang="en-US" sz="1800" spc="-1" strike="noStrike"><a:solidFill><a:srgbClr val="000000"/></a:solidFill><a:uFill><a:solidFill><a:srgbClr val="ffffff"/></a:solidFill></a:uFill><a:latin typeface="Arial"/></a:endParaRPr></a:p><a:p><a:pPr marL="617040" indent="-616680" algn="just"><a:lnSpc><a:spcPct val="100000"/></a:lnSpc><a:buClr><a:srgbClr val="000000"/></a:buClr><a:buFont typeface="Calibri Light"/><a:buAutoNum type="arabicPeriod"/></a:pPr><a:r><a:rPr b="0" lang="en-US" sz="3200" spc="-1" strike="noStrike"><a:solidFill><a:srgbClr val="000000"/></a:solidFill><a:uFill><a:solidFill><a:srgbClr val="ffffff"/></a:solidFill></a:uFill><a:latin typeface="Arial"/></a:rPr><a:t>FWRL Loss lower bound</a:t></a:r><a:endParaRPr b="0" lang="en-US" sz="1800" spc="-1" strike="noStrike"><a:solidFill><a:srgbClr val="000000"/></a:solidFill><a:uFill><a:solidFill><a:srgbClr val="ffffff"/></a:solidFill></a:uFill><a:latin typeface="Arial"/></a:endParaRPr></a:p><a:p><a:pPr marL="617040" indent="-616680" algn="just"><a:lnSpc><a:spcPct val="100000"/></a:lnSpc><a:buClr><a:srgbClr val="000000"/></a:buClr><a:buFont typeface="Calibri Light"/><a:buAutoNum type="arabicPeriod"/></a:pPr><a:r><a:rPr b="0" lang="en-US" sz="3200" spc="-1" strike="noStrike"><a:solidFill><a:srgbClr val="000000"/></a:solidFill><a:uFill><a:solidFill><a:srgbClr val="ffffff"/></a:solidFill></a:uFill><a:latin typeface="Arial"/></a:rPr><a:t> </a:t></a:r><a:endParaRPr b="0" lang="en-US" sz="1800" spc="-1" strike="noStrike"><a:solidFill><a:srgbClr val="000000"/></a:solidFill><a:uFill><a:solidFill><a:srgbClr val="ffffff"/></a:solidFill></a:uFill><a:latin typeface="Arial"/></a:endParaRPr></a:p></p:txBody></p:sp><p:sp><p:nvSpPr><p:cNvPr id="179" name="Freeform 137"/><p:cNvSpPr/><p:nvPr/></p:nvSpPr><p:spPr><a:xfrm><a:off x="24729480" y="9052560"/><a:ext cx="222120" cy="259560"/></a:xfrm><a:custGeom><a:avLst/><a:gdLst/><a:ahLst/><a:rect l="0" t="0" r="r" b="b"/><a:pathLst><a:path w="617" h="721"><a:moveTo><a:pt x="148" y="605"/></a:moveTo><a:cubicBezTo><a:pt x="201" y="521"/><a:pt x="218" y="459"/><a:pt x="229" y="406"/></a:cubicBezTo><a:cubicBezTo><a:pt x="266" y="269"/><a:pt x="302" y="151"/><a:pt x="364" y="84"/></a:cubicBezTo><a:cubicBezTo><a:pt x="375" y="70"/><a:pt x="383" y="62"/><a:pt x="414" y="62"/></a:cubicBezTo><a:cubicBezTo><a:pt x="484" y="62"/><a:pt x="484" y="129"/><a:pt x="484" y="143"/></a:cubicBezTo><a:cubicBezTo><a:pt x="484" y="162"/><a:pt x="481" y="174"/><a:pt x="481" y="179"/></a:cubicBezTo><a:cubicBezTo><a:pt x="481" y="188"/><a:pt x="487" y="188"/><a:pt x="487" y="188"/></a:cubicBezTo><a:cubicBezTo><a:pt x="504" y="188"/><a:pt x="529" y="176"/><a:pt x="554" y="157"/></a:cubicBezTo><a:cubicBezTo><a:pt x="571" y="146"/><a:pt x="582" y="134"/><a:pt x="582" y="95"/></a:cubicBezTo><a:cubicBezTo><a:pt x="582" y="39"/><a:pt x="554" y="0"/><a:pt x="498" y="0"/></a:cubicBezTo><a:cubicBezTo><a:pt x="467" y="0"/><a:pt x="381" y="8"/><a:pt x="283" y="106"/></a:cubicBezTo><a:cubicBezTo><a:pt x="204" y="188"/><a:pt x="157" y="364"/><a:pt x="137" y="440"/></a:cubicBezTo><a:cubicBezTo><a:pt x="120" y="507"/><a:pt x="112" y="538"/><a:pt x="84" y="597"/></a:cubicBezTo><a:cubicBezTo><a:pt x="75" y="608"/><a:pt x="50" y="653"/><a:pt x="36" y="664"/></a:cubicBezTo><a:cubicBezTo><a:pt x="11" y="689"/><a:pt x="0" y="709"/><a:pt x="0" y="712"/></a:cubicBezTo><a:cubicBezTo><a:pt x="0" y="714"/><a:pt x="3" y="720"/><a:pt x="8" y="720"/></a:cubicBezTo><a:cubicBezTo><a:pt x="14" y="720"/><a:pt x="33" y="714"/><a:pt x="59" y="698"/></a:cubicBezTo><a:cubicBezTo><a:pt x="75" y="689"/><a:pt x="78" y="686"/><a:pt x="101" y="661"/></a:cubicBezTo><a:cubicBezTo><a:pt x="151" y="664"/><a:pt x="185" y="672"/><a:pt x="246" y="689"/></a:cubicBezTo><a:cubicBezTo><a:pt x="297" y="703"/><a:pt x="347" y="720"/><a:pt x="397" y="720"/></a:cubicBezTo><a:cubicBezTo><a:pt x="479" y="720"/><a:pt x="560" y="658"/><a:pt x="591" y="613"/></a:cubicBezTo><a:cubicBezTo><a:pt x="610" y="588"/><a:pt x="616" y="563"/><a:pt x="616" y="560"/></a:cubicBezTo><a:cubicBezTo><a:pt x="616" y="555"/><a:pt x="610" y="555"/><a:pt x="610" y="555"/></a:cubicBezTo><a:cubicBezTo><a:pt x="593" y="555"/><a:pt x="571" y="563"/><a:pt x="554" y="577"/></a:cubicBezTo><a:cubicBezTo><a:pt x="526" y="594"/><a:pt x="523" y="599"/><a:pt x="518" y="616"/></a:cubicBezTo><a:cubicBezTo><a:pt x="515" y="630"/><a:pt x="507" y="639"/><a:pt x="504" y="644"/></a:cubicBezTo><a:cubicBezTo><a:pt x="495" y="658"/><a:pt x="495" y="658"/><a:pt x="481" y="658"/></a:cubicBezTo><a:cubicBezTo><a:pt x="434" y="658"/><a:pt x="383" y="641"/><a:pt x="319" y="625"/></a:cubicBezTo><a:cubicBezTo><a:pt x="291" y="616"/><a:pt x="235" y="602"/><a:pt x="187" y="602"/></a:cubicBezTo><a:cubicBezTo><a:pt x="173" y="602"/><a:pt x="159" y="602"/><a:pt x="148" y="605"/></a:cubicBezTo></a:path></a:pathLst></a:custGeom><a:solidFill><a:srgbClr val="000000"/></a:solidFill><a:ln w="12600"><a:noFill/></a:ln></p:spPr></p:sp><p:sp><p:nvSpPr><p:cNvPr id="180" name="Freeform 138"/><p:cNvSpPr/><p:nvPr/></p:nvSpPr><p:spPr><a:xfrm><a:off x="24979320" y="9186840"/><a:ext cx="205200" cy="170640"/></a:xfrm><a:custGeom><a:avLst/><a:gdLst/><a:ahLst/><a:rect l="0" t="0" r="r" b="b"/><a:pathLst><a:path w="570" h="474"><a:moveTo><a:pt x="81" y="420"/></a:moveTo><a:cubicBezTo><a:pt x="76" y="442"/><a:pt x="76" y="448"/><a:pt x="20" y="448"/></a:cubicBezTo><a:cubicBezTo><a:pt x="9" y="448"/><a:pt x="0" y="448"/><a:pt x="0" y="465"/></a:cubicBezTo><a:cubicBezTo><a:pt x="0" y="473"/><a:pt x="9" y="473"/><a:pt x="20" y="473"/></a:cubicBezTo><a:lnTo><a:pt x="269" y="473"/></a:lnTo><a:cubicBezTo><a:pt x="423" y="473"/><a:pt x="569" y="333"/><a:pt x="569" y="182"/></a:cubicBezTo><a:cubicBezTo><a:pt x="569" y="78"/><a:pt x="499" y="0"/><a:pt x="387" y="0"/></a:cubicBezTo><a:lnTo><a:pt x="135" y="0"/></a:lnTo><a:cubicBezTo><a:pt x="121" y="0"/><a:pt x="112" y="0"/><a:pt x="112" y="14"/></a:cubicBezTo><a:cubicBezTo><a:pt x="112" y="25"/><a:pt x="121" y="25"/><a:pt x="135" y="25"/></a:cubicBezTo><a:cubicBezTo><a:pt x="146" y="25"/><a:pt x="149" y="25"/><a:pt x="163" y="25"/></a:cubicBezTo><a:cubicBezTo><a:pt x="177" y="28"/><a:pt x="177" y="28"/><a:pt x="177" y="36"/></a:cubicBezTo><a:cubicBezTo><a:pt x="177" y="36"/><a:pt x="177" y="42"/><a:pt x="174" y="50"/></a:cubicBezTo><a:lnTo><a:pt x="81" y="420"/></a:lnTo></a:path><a:path w="365" h="424"><a:moveTo><a:pt x="98" y="22"/></a:moveTo><a:cubicBezTo><a:pt x="104" y="3"/><a:pt x="104" y="0"/><a:pt x="132" y="0"/></a:cubicBezTo><a:lnTo><a:pt x="221" y="0"/></a:lnTo><a:cubicBezTo><a:pt x="300" y="0"/><a:pt x="364" y="39"/><a:pt x="364" y="131"/></a:cubicBezTo><a:cubicBezTo><a:pt x="364" y="148"/><a:pt x="356" y="269"/><a:pt x="289" y="347"/></a:cubicBezTo><a:cubicBezTo><a:pt x="261" y="378"/><a:pt x="202" y="423"/><a:pt x="115" y="423"/></a:cubicBezTo><a:lnTo><a:pt x="23" y="423"/></a:lnTo><a:cubicBezTo><a:pt x="0" y="423"/><a:pt x="0" y="423"/><a:pt x="0" y="417"/></a:cubicBezTo><a:cubicBezTo><a:pt x="0" y="414"/><a:pt x="0" y="412"/><a:pt x="3" y="400"/></a:cubicBezTo><a:lnTo><a:pt x="98" y="22"/></a:lnTo></a:path></a:pathLst></a:custGeom><a:solidFill><a:srgbClr val="000000"/></a:solidFill><a:ln w="12600"><a:noFill/></a:ln></p:spPr></p:sp><p:sp><p:nvSpPr><p:cNvPr id="181" name="Freeform 139"/><p:cNvSpPr/><p:nvPr/></p:nvSpPr><p:spPr><a:xfrm><a:off x="25217280" y="9186840"/><a:ext cx="204840" cy="170640"/></a:xfrm><a:custGeom><a:avLst/><a:gdLst/><a:ahLst/><a:rect l="0" t="0" r="r" b="b"/><a:pathLst><a:path w="569" h="474"><a:moveTo><a:pt x="81" y="420"/></a:moveTo><a:cubicBezTo><a:pt x="76" y="442"/><a:pt x="76" y="448"/><a:pt x="20" y="448"/></a:cubicBezTo><a:cubicBezTo><a:pt x="8" y="448"/><a:pt x="0" y="448"/><a:pt x="0" y="465"/></a:cubicBezTo><a:cubicBezTo><a:pt x="0" y="473"/><a:pt x="8" y="473"/><a:pt x="20" y="473"/></a:cubicBezTo><a:lnTo><a:pt x="269" y="473"/></a:lnTo><a:cubicBezTo><a:pt x="423" y="473"/><a:pt x="568" y="333"/><a:pt x="568" y="182"/></a:cubicBezTo><a:cubicBezTo><a:pt x="568" y="78"/><a:pt x="498" y="0"/><a:pt x="386" y="0"/></a:cubicBezTo><a:lnTo><a:pt x="134" y="0"/></a:lnTo><a:cubicBezTo><a:pt x="120" y="0"/><a:pt x="112" y="0"/><a:pt x="112" y="14"/></a:cubicBezTo><a:cubicBezTo><a:pt x="112" y="25"/><a:pt x="120" y="25"/><a:pt x="134" y="25"/></a:cubicBezTo><a:cubicBezTo><a:pt x="146" y="25"/><a:pt x="148" y="25"/><a:pt x="162" y="25"/></a:cubicBezTo><a:cubicBezTo><a:pt x="176" y="28"/><a:pt x="176" y="28"/><a:pt x="176" y="36"/></a:cubicBezTo><a:cubicBezTo><a:pt x="176" y="36"/><a:pt x="176" y="42"/><a:pt x="174" y="50"/></a:cubicBezTo><a:lnTo><a:pt x="81" y="420"/></a:lnTo></a:path><a:path w="365" h="424"><a:moveTo><a:pt x="98" y="22"/></a:moveTo><a:cubicBezTo><a:pt x="104" y="3"/><a:pt x="104" y="0"/><a:pt x="132" y="0"/></a:cubicBezTo><a:lnTo><a:pt x="221" y="0"/></a:lnTo><a:cubicBezTo><a:pt x="300" y="0"/><a:pt x="364" y="39"/><a:pt x="364" y="131"/></a:cubicBezTo><a:cubicBezTo><a:pt x="364" y="148"/><a:pt x="356" y="269"/><a:pt x="288" y="347"/></a:cubicBezTo><a:cubicBezTo><a:pt x="260" y="378"/><a:pt x="202" y="423"/><a:pt x="115" y="423"/></a:cubicBezTo><a:lnTo><a:pt x="22" y="423"/></a:lnTo><a:cubicBezTo><a:pt x="0" y="423"/><a:pt x="0" y="423"/><a:pt x="0" y="417"/></a:cubicBezTo><a:cubicBezTo><a:pt x="0" y="414"/><a:pt x="0" y="412"/><a:pt x="3" y="400"/></a:cubicBezTo><a:lnTo><a:pt x="98" y="22"/></a:lnTo></a:path></a:pathLst></a:custGeom><a:solidFill><a:srgbClr val="000000"/></a:solidFill><a:ln w="12600"><a:noFill/></a:ln></p:spPr></p:sp><p:sp><p:nvSpPr><p:cNvPr id="182" name="Freeform 140"/><p:cNvSpPr/><p:nvPr/></p:nvSpPr><p:spPr><a:xfrm><a:off x="25456320" y="9186840"/><a:ext cx="190800" cy="170640"/></a:xfrm><a:custGeom><a:avLst/><a:gdLst/><a:ahLst/><a:rect l="0" t="0" r="r" b="b"/><a:pathLst><a:path w="530" h="474"><a:moveTo><a:pt x="187" y="257"/></a:moveTo><a:lnTo><a:pt x="313" y="257"/></a:lnTo><a:cubicBezTo><a:pt x="428" y="257"/><a:pt x="529" y="184"/><a:pt x="529" y="109"/></a:cubicBezTo><a:cubicBezTo><a:pt x="529" y="50"/><a:pt x="470" y="0"/><a:pt x="378" y="0"/></a:cubicBezTo><a:lnTo><a:pt x="134" y="0"/></a:lnTo><a:cubicBezTo><a:pt x="120" y="0"/><a:pt x="112" y="0"/><a:pt x="112" y="14"/></a:cubicBezTo><a:cubicBezTo><a:pt x="112" y="25"/><a:pt x="120" y="25"/><a:pt x="134" y="25"/></a:cubicBezTo><a:cubicBezTo><a:pt x="145" y="25"/><a:pt x="148" y="25"/><a:pt x="162" y="25"/></a:cubicBezTo><a:cubicBezTo><a:pt x="176" y="28"/><a:pt x="176" y="28"/><a:pt x="176" y="36"/></a:cubicBezTo><a:cubicBezTo><a:pt x="176" y="36"/><a:pt x="176" y="42"/><a:pt x="173" y="50"/></a:cubicBezTo><a:lnTo><a:pt x="81" y="417"/></a:lnTo><a:cubicBezTo><a:pt x="75" y="442"/><a:pt x="75" y="448"/><a:pt x="19" y="448"/></a:cubicBezTo><a:cubicBezTo><a:pt x="8" y="448"/><a:pt x="0" y="448"/><a:pt x="0" y="465"/></a:cubicBezTo><a:cubicBezTo><a:pt x="0" y="465"/><a:pt x="0" y="473"/><a:pt x="11" y="473"/></a:cubicBezTo><a:cubicBezTo><a:pt x="30" y="473"/><a:pt x="81" y="470"/><a:pt x="100" y="470"/></a:cubicBezTo><a:cubicBezTo><a:pt x="112" y="470"/><a:pt x="137" y="470"/><a:pt x="148" y="470"/></a:cubicBezTo><a:cubicBezTo><a:pt x="162" y="473"/><a:pt x="179" y="473"/><a:pt x="193" y="473"/></a:cubicBezTo><a:cubicBezTo><a:pt x="196" y="473"/><a:pt x="207" y="473"/><a:pt x="207" y="459"/></a:cubicBezTo><a:cubicBezTo><a:pt x="207" y="448"/><a:pt x="198" y="448"/><a:pt x="184" y="448"/></a:cubicBezTo><a:cubicBezTo><a:pt x="184" y="448"/><a:pt x="170" y="448"/><a:pt x="159" y="448"/></a:cubicBezTo><a:cubicBezTo><a:pt x="142" y="445"/><a:pt x="142" y="442"/><a:pt x="142" y="437"/></a:cubicBezTo><a:cubicBezTo><a:pt x="142" y="437"/><a:pt x="142" y="431"/><a:pt x="145" y="420"/></a:cubicBezTo><a:lnTo><a:pt x="187" y="257"/></a:lnTo></a:path><a:path w="267" h="211"><a:moveTo><a:pt x="48" y="22"/></a:moveTo><a:cubicBezTo><a:pt x="53" y="3"/><a:pt x="53" y="0"/><a:pt x="81" y="0"/></a:cubicBezTo><a:lnTo><a:pt x="162" y="0"/></a:lnTo><a:cubicBezTo><a:pt x="227" y="0"/><a:pt x="266" y="19"/><a:pt x="266" y="67"/></a:cubicBezTo><a:cubicBezTo><a:pt x="266" y="89"/><a:pt x="260" y="145"/><a:pt x="224" y="176"/></a:cubicBezTo><a:cubicBezTo><a:pt x="199" y="199"/><a:pt x="160" y="210"/><a:pt x="109" y="210"/></a:cubicBezTo><a:lnTo><a:pt x="0" y="210"/></a:lnTo><a:lnTo><a:pt x="48" y="22"/></a:lnTo></a:path></a:pathLst></a:custGeom><a:solidFill><a:srgbClr val="000000"/></a:solidFill><a:ln w="12600"><a:noFill/></a:ln></p:spPr></p:sp><p:sp><p:nvSpPr><p:cNvPr id="183" name="Freeform 141"/><p:cNvSpPr/><p:nvPr/></p:nvSpPr><p:spPr><a:xfrm><a:off x="25673760" y="9181800"/><a:ext cx="192960" cy="180720"/></a:xfrm><a:custGeom><a:avLst/><a:gdLst/><a:ahLst/><a:rect l="0" t="0" r="r" b="b"/><a:pathLst><a:path w="536" h="502"><a:moveTo><a:pt x="535" y="8"/></a:moveTo><a:cubicBezTo><a:pt x="535" y="5"/><a:pt x="532" y="0"/><a:pt x="527" y="0"/></a:cubicBezTo><a:cubicBezTo><a:pt x="521" y="0"/><a:pt x="521" y="0"/><a:pt x="516" y="8"/></a:cubicBezTo><a:lnTo><a:pt x="462" y="61"/></a:lnTo><a:cubicBezTo><a:pt x="457" y="53"/><a:pt x="418" y="0"/><a:pt x="334" y="0"/></a:cubicBezTo><a:cubicBezTo><a:pt x="166" y="0"/><a:pt x="0" y="148"/><a:pt x="0" y="305"/></a:cubicBezTo><a:cubicBezTo><a:pt x="0" y="411"/><a:pt x="82" y="501"/><a:pt x="216" y="501"/></a:cubicBezTo><a:cubicBezTo><a:pt x="275" y="501"/><a:pt x="339" y="484"/><a:pt x="376" y="445"/></a:cubicBezTo><a:cubicBezTo><a:pt x="384" y="462"/><a:pt x="401" y="487"/><a:pt x="409" y="487"/></a:cubicBezTo><a:cubicBezTo><a:pt x="418" y="487"/><a:pt x="418" y="484"/><a:pt x="420" y="467"/></a:cubicBezTo><a:lnTo><a:pt x="434" y="414"/></a:lnTo><a:cubicBezTo><a:pt x="437" y="403"/><a:pt x="448" y="361"/><a:pt x="451" y="353"/></a:cubicBezTo><a:cubicBezTo><a:pt x="457" y="322"/><a:pt x="460" y="322"/><a:pt x="499" y="322"/></a:cubicBezTo><a:cubicBezTo><a:pt x="504" y="322"/><a:pt x="516" y="322"/><a:pt x="516" y="305"/></a:cubicBezTo><a:cubicBezTo><a:pt x="516" y="299"/><a:pt x="510" y="297"/><a:pt x="504" y="297"/></a:cubicBezTo><a:cubicBezTo><a:pt x="482" y="297"/><a:pt x="454" y="299"/><a:pt x="429" y="299"/></a:cubicBezTo><a:cubicBezTo><a:pt x="412" y="299"/><a:pt x="390" y="299"/><a:pt x="370" y="297"/></a:cubicBezTo><a:cubicBezTo><a:pt x="353" y="297"/><a:pt x="334" y="297"/><a:pt x="317" y="297"/></a:cubicBezTo><a:cubicBezTo><a:pt x="311" y="297"/><a:pt x="300" y="297"/><a:pt x="300" y="311"/></a:cubicBezTo><a:cubicBezTo><a:pt x="300" y="322"/><a:pt x="308" y="322"/><a:pt x="325" y="322"/></a:cubicBezTo><a:cubicBezTo><a:pt x="339" y="322"/><a:pt x="353" y="322"/><a:pt x="367" y="322"/></a:cubicBezTo><a:cubicBezTo><a:pt x="390" y="325"/><a:pt x="390" y="327"/><a:pt x="390" y="336"/></a:cubicBezTo><a:cubicBezTo><a:pt x="390" y="339"/><a:pt x="390" y="339"/><a:pt x="384" y="358"/></a:cubicBezTo><a:cubicBezTo><a:pt x="378" y="378"/><a:pt x="373" y="409"/><a:pt x="370" y="414"/></a:cubicBezTo><a:cubicBezTo><a:pt x="348" y="456"/><a:pt x="283" y="476"/><a:pt x="230" y="476"/></a:cubicBezTo><a:cubicBezTo><a:pt x="160" y="476"/><a:pt x="70" y="442"/><a:pt x="70" y="325"/></a:cubicBezTo><a:cubicBezTo><a:pt x="70" y="252"/><a:pt x="104" y="159"/><a:pt x="157" y="106"/></a:cubicBezTo><a:cubicBezTo><a:pt x="227" y="36"/><a:pt x="303" y="25"/><a:pt x="339" y="25"/></a:cubicBezTo><a:cubicBezTo><a:pt x="420" y="25"/><a:pt x="468" y="84"/><a:pt x="468" y="159"/></a:cubicBezTo><a:cubicBezTo><a:pt x="468" y="179"/><a:pt x="465" y="184"/><a:pt x="465" y="190"/></a:cubicBezTo><a:cubicBezTo><a:pt x="465" y="198"/><a:pt x="474" y="198"/><a:pt x="479" y="198"/></a:cubicBezTo><a:cubicBezTo><a:pt x="490" y="198"/><a:pt x="490" y="196"/><a:pt x="493" y="182"/></a:cubicBezTo><a:lnTo><a:pt x="535" y="8"/></a:lnTo></a:path></a:pathLst></a:custGeom><a:solidFill><a:srgbClr val="000000"/></a:solidFill><a:ln w="12600"><a:noFill/></a:ln></p:spPr></p:sp><p:sp><p:nvSpPr><p:cNvPr id="184" name="Freeform 142"/><p:cNvSpPr/><p:nvPr/></p:nvSpPr><p:spPr><a:xfrm><a:off x="24753600" y="9583560"/><a:ext cx="222120" cy="259560"/></a:xfrm><a:custGeom><a:avLst/><a:gdLst/><a:ahLst/><a:rect l="0" t="0" r="r" b="b"/><a:pathLst><a:path w="617" h="721"><a:moveTo><a:pt x="148" y="605"/></a:moveTo><a:cubicBezTo><a:pt x="201" y="521"/><a:pt x="218" y="459"/><a:pt x="229" y="406"/></a:cubicBezTo><a:cubicBezTo><a:pt x="266" y="269"/><a:pt x="302" y="151"/><a:pt x="364" y="84"/></a:cubicBezTo><a:cubicBezTo><a:pt x="375" y="70"/><a:pt x="383" y="62"/><a:pt x="414" y="62"/></a:cubicBezTo><a:cubicBezTo><a:pt x="484" y="62"/><a:pt x="484" y="129"/><a:pt x="484" y="143"/></a:cubicBezTo><a:cubicBezTo><a:pt x="484" y="162"/><a:pt x="481" y="174"/><a:pt x="481" y="179"/></a:cubicBezTo><a:cubicBezTo><a:pt x="481" y="188"/><a:pt x="487" y="188"/><a:pt x="487" y="188"/></a:cubicBezTo><a:cubicBezTo><a:pt x="504" y="188"/><a:pt x="529" y="176"/><a:pt x="554" y="157"/></a:cubicBezTo><a:cubicBezTo><a:pt x="571" y="146"/><a:pt x="582" y="134"/><a:pt x="582" y="95"/></a:cubicBezTo><a:cubicBezTo><a:pt x="582" y="39"/><a:pt x="554" y="0"/><a:pt x="498" y="0"/></a:cubicBezTo><a:cubicBezTo><a:pt x="467" y="0"/><a:pt x="381" y="8"/><a:pt x="283" y="106"/></a:cubicBezTo><a:cubicBezTo><a:pt x="204" y="188"/><a:pt x="157" y="364"/><a:pt x="137" y="440"/></a:cubicBezTo><a:cubicBezTo><a:pt x="120" y="507"/><a:pt x="112" y="538"/><a:pt x="84" y="596"/></a:cubicBezTo><a:cubicBezTo><a:pt x="75" y="608"/><a:pt x="50" y="652"/><a:pt x="36" y="664"/></a:cubicBezTo><a:cubicBezTo><a:pt x="11" y="689"/><a:pt x="0" y="708"/><a:pt x="0" y="711"/></a:cubicBezTo><a:cubicBezTo><a:pt x="0" y="714"/><a:pt x="3" y="720"/><a:pt x="8" y="720"/></a:cubicBezTo><a:cubicBezTo><a:pt x="14" y="720"/><a:pt x="33" y="714"/><a:pt x="59" y="697"/></a:cubicBezTo><a:cubicBezTo><a:pt x="75" y="689"/><a:pt x="78" y="686"/><a:pt x="101" y="661"/></a:cubicBezTo><a:cubicBezTo><a:pt x="151" y="664"/><a:pt x="185" y="672"/><a:pt x="246" y="689"/></a:cubicBezTo><a:cubicBezTo><a:pt x="297" y="703"/><a:pt x="347" y="720"/><a:pt x="397" y="720"/></a:cubicBezTo><a:cubicBezTo><a:pt x="479" y="720"/><a:pt x="560" y="658"/><a:pt x="591" y="613"/></a:cubicBezTo><a:cubicBezTo><a:pt x="610" y="588"/><a:pt x="616" y="563"/><a:pt x="616" y="560"/></a:cubicBezTo><a:cubicBezTo><a:pt x="616" y="554"/><a:pt x="610" y="554"/><a:pt x="610" y="554"/></a:cubicBezTo><a:cubicBezTo><a:pt x="593" y="554"/><a:pt x="571" y="563"/><a:pt x="554" y="577"/></a:cubicBezTo><a:cubicBezTo><a:pt x="526" y="594"/><a:pt x="523" y="599"/><a:pt x="518" y="616"/></a:cubicBezTo><a:cubicBezTo><a:pt x="515" y="630"/><a:pt x="507" y="638"/><a:pt x="504" y="644"/></a:cubicBezTo><a:cubicBezTo><a:pt x="495" y="658"/><a:pt x="495" y="658"/><a:pt x="481" y="658"/></a:cubicBezTo><a:cubicBezTo><a:pt x="434" y="658"/><a:pt x="383" y="641"/><a:pt x="319" y="624"/></a:cubicBezTo><a:cubicBezTo><a:pt x="291" y="616"/><a:pt x="235" y="602"/><a:pt x="187" y="602"/></a:cubicBezTo><a:cubicBezTo><a:pt x="173" y="602"/><a:pt x="159" y="602"/><a:pt x="148" y="605"/></a:cubicBezTo></a:path></a:pathLst></a:custGeom><a:solidFill><a:srgbClr val="000000"/></a:solidFill><a:ln w="12600"><a:noFill/></a:ln></p:spPr></p:sp><p:sp><p:nvSpPr><p:cNvPr id="185" name="Freeform 143"/><p:cNvSpPr/><p:nvPr/></p:nvSpPr><p:spPr><a:xfrm><a:off x="25003440" y="9717480"/><a:ext cx="205200" cy="171000"/></a:xfrm><a:custGeom><a:avLst/><a:gdLst/><a:ahLst/><a:rect l="0" t="0" r="r" b="b"/><a:pathLst><a:path w="570" h="475"><a:moveTo><a:pt x="81" y="420"/></a:moveTo><a:cubicBezTo><a:pt x="76" y="443"/><a:pt x="76" y="448"/><a:pt x="20" y="448"/></a:cubicBezTo><a:cubicBezTo><a:pt x="9" y="448"/><a:pt x="0" y="448"/><a:pt x="0" y="465"/></a:cubicBezTo><a:cubicBezTo><a:pt x="0" y="474"/><a:pt x="9" y="474"/><a:pt x="20" y="474"/></a:cubicBezTo><a:lnTo><a:pt x="269" y="474"/></a:lnTo><a:cubicBezTo><a:pt x="423" y="474"/><a:pt x="569" y="334"/><a:pt x="569" y="182"/></a:cubicBezTo><a:cubicBezTo><a:pt x="569" y="79"/><a:pt x="499" y="0"/><a:pt x="387" y="0"/></a:cubicBezTo><a:lnTo><a:pt x="135" y="0"/></a:lnTo><a:cubicBezTo><a:pt x="121" y="0"/><a:pt x="112" y="0"/><a:pt x="112" y="14"/></a:cubicBezTo><a:cubicBezTo><a:pt x="112" y="26"/><a:pt x="121" y="26"/><a:pt x="135" y="26"/></a:cubicBezTo><a:cubicBezTo><a:pt x="146" y="26"/><a:pt x="149" y="26"/><a:pt x="163" y="26"/></a:cubicBezTo><a:cubicBezTo><a:pt x="177" y="28"/><a:pt x="177" y="28"/><a:pt x="177" y="37"/></a:cubicBezTo><a:cubicBezTo><a:pt x="177" y="37"/><a:pt x="177" y="42"/><a:pt x="174" y="51"/></a:cubicBezTo><a:lnTo><a:pt x="81" y="420"/></a:lnTo></a:path><a:path w="365" h="423"><a:moveTo><a:pt x="98" y="22"/></a:moveTo><a:cubicBezTo><a:pt x="104" y="2"/><a:pt x="104" y="0"/><a:pt x="132" y="0"/></a:cubicBezTo><a:lnTo><a:pt x="221" y="0"/></a:lnTo><a:cubicBezTo><a:pt x="300" y="0"/><a:pt x="364" y="39"/><a:pt x="364" y="131"/></a:cubicBezTo><a:cubicBezTo><a:pt x="364" y="148"/><a:pt x="356" y="268"/><a:pt x="289" y="347"/></a:cubicBezTo><a:cubicBezTo><a:pt x="261" y="378"/><a:pt x="202" y="422"/><a:pt x="115" y="422"/></a:cubicBezTo><a:lnTo><a:pt x="23" y="422"/></a:lnTo><a:cubicBezTo><a:pt x="0" y="422"/><a:pt x="0" y="422"/><a:pt x="0" y="417"/></a:cubicBezTo><a:cubicBezTo><a:pt x="0" y="414"/><a:pt x="0" y="411"/><a:pt x="3" y="400"/></a:cubicBezTo><a:lnTo><a:pt x="98" y="22"/></a:lnTo></a:path></a:pathLst></a:custGeom><a:solidFill><a:srgbClr val="000000"/></a:solidFill><a:ln w="12600"><a:noFill/></a:ln></p:spPr></p:sp><p:sp><p:nvSpPr><p:cNvPr id="186" name="Freeform 144"/><p:cNvSpPr/><p:nvPr/></p:nvSpPr><p:spPr><a:xfrm><a:off x="25241400" y="9717480"/><a:ext cx="204840" cy="171000"/></a:xfrm><a:custGeom><a:avLst/><a:gdLst/><a:ahLst/><a:rect l="0" t="0" r="r" b="b"/><a:pathLst><a:path w="569" h="475"><a:moveTo><a:pt x="81" y="420"/></a:moveTo><a:cubicBezTo><a:pt x="76" y="443"/><a:pt x="76" y="448"/><a:pt x="20" y="448"/></a:cubicBezTo><a:cubicBezTo><a:pt x="8" y="448"/><a:pt x="0" y="448"/><a:pt x="0" y="465"/></a:cubicBezTo><a:cubicBezTo><a:pt x="0" y="474"/><a:pt x="8" y="474"/><a:pt x="20" y="474"/></a:cubicBezTo><a:lnTo><a:pt x="269" y="474"/></a:lnTo><a:cubicBezTo><a:pt x="423" y="474"/><a:pt x="568" y="334"/><a:pt x="568" y="182"/></a:cubicBezTo><a:cubicBezTo><a:pt x="568" y="79"/><a:pt x="498" y="0"/><a:pt x="386" y="0"/></a:cubicBezTo><a:lnTo><a:pt x="134" y="0"/></a:lnTo><a:cubicBezTo><a:pt x="120" y="0"/><a:pt x="112" y="0"/><a:pt x="112" y="14"/></a:cubicBezTo><a:cubicBezTo><a:pt x="112" y="26"/><a:pt x="120" y="26"/><a:pt x="134" y="26"/></a:cubicBezTo><a:cubicBezTo><a:pt x="146" y="26"/><a:pt x="148" y="26"/><a:pt x="162" y="26"/></a:cubicBezTo><a:cubicBezTo><a:pt x="176" y="28"/><a:pt x="176" y="28"/><a:pt x="176" y="37"/></a:cubicBezTo><a:cubicBezTo><a:pt x="176" y="37"/><a:pt x="176" y="42"/><a:pt x="174" y="51"/></a:cubicBezTo><a:lnTo><a:pt x="81" y="420"/></a:lnTo></a:path><a:path w="365" h="423"><a:moveTo><a:pt x="98" y="22"/></a:moveTo><a:cubicBezTo><a:pt x="104" y="2"/><a:pt x="104" y="0"/><a:pt x="132" y="0"/></a:cubicBezTo><a:lnTo><a:pt x="221" y="0"/></a:lnTo><a:cubicBezTo><a:pt x="300" y="0"/><a:pt x="364" y="39"/><a:pt x="364" y="131"/></a:cubicBezTo><a:cubicBezTo><a:pt x="364" y="148"/><a:pt x="356" y="268"/><a:pt x="288" y="347"/></a:cubicBezTo><a:cubicBezTo><a:pt x="260" y="378"/><a:pt x="202" y="422"/><a:pt x="115" y="422"/></a:cubicBezTo><a:lnTo><a:pt x="22" y="422"/></a:lnTo><a:cubicBezTo><a:pt x="0" y="422"/><a:pt x="0" y="422"/><a:pt x="0" y="417"/></a:cubicBezTo><a:cubicBezTo><a:pt x="0" y="414"/><a:pt x="0" y="411"/><a:pt x="3" y="400"/></a:cubicBezTo><a:lnTo><a:pt x="98" y="22"/></a:lnTo></a:path></a:pathLst></a:custGeom><a:solidFill><a:srgbClr val="000000"/></a:solidFill><a:ln w="12600"><a:noFill/></a:ln></p:spPr></p:sp><p:sp><p:nvSpPr><p:cNvPr id="187" name="Freeform 145"/><p:cNvSpPr/><p:nvPr/></p:nvSpPr><p:spPr><a:xfrm><a:off x="25480440" y="9717480"/><a:ext cx="190800" cy="171000"/></a:xfrm><a:custGeom><a:avLst/><a:gdLst/><a:ahLst/><a:rect l="0" t="0" r="r" b="b"/><a:pathLst><a:path w="530" h="475"><a:moveTo><a:pt x="187" y="258"/></a:moveTo><a:lnTo><a:pt x="313" y="258"/></a:lnTo><a:cubicBezTo><a:pt x="428" y="258"/><a:pt x="529" y="185"/><a:pt x="529" y="110"/></a:cubicBezTo><a:cubicBezTo><a:pt x="529" y="51"/><a:pt x="470" y="0"/><a:pt x="378" y="0"/></a:cubicBezTo><a:lnTo><a:pt x="134" y="0"/></a:lnTo><a:cubicBezTo><a:pt x="120" y="0"/><a:pt x="112" y="0"/><a:pt x="112" y="14"/></a:cubicBezTo><a:cubicBezTo><a:pt x="112" y="26"/><a:pt x="120" y="26"/><a:pt x="134" y="26"/></a:cubicBezTo><a:cubicBezTo><a:pt x="145" y="26"/><a:pt x="148" y="26"/><a:pt x="162" y="26"/></a:cubicBezTo><a:cubicBezTo><a:pt x="176" y="28"/><a:pt x="176" y="28"/><a:pt x="176" y="37"/></a:cubicBezTo><a:cubicBezTo><a:pt x="176" y="37"/><a:pt x="176" y="42"/><a:pt x="173" y="51"/></a:cubicBezTo><a:lnTo><a:pt x="81" y="418"/></a:lnTo><a:cubicBezTo><a:pt x="75" y="443"/><a:pt x="75" y="448"/><a:pt x="19" y="448"/></a:cubicBezTo><a:cubicBezTo><a:pt x="8" y="448"/><a:pt x="0" y="448"/><a:pt x="0" y="465"/></a:cubicBezTo><a:cubicBezTo><a:pt x="0" y="465"/><a:pt x="0" y="474"/><a:pt x="11" y="474"/></a:cubicBezTo><a:cubicBezTo><a:pt x="30" y="474"/><a:pt x="81" y="471"/><a:pt x="100" y="471"/></a:cubicBezTo><a:cubicBezTo><a:pt x="112" y="471"/><a:pt x="137" y="471"/><a:pt x="148" y="471"/></a:cubicBezTo><a:cubicBezTo><a:pt x="162" y="474"/><a:pt x="179" y="474"/><a:pt x="193" y="474"/></a:cubicBezTo><a:cubicBezTo><a:pt x="196" y="474"/><a:pt x="207" y="474"/><a:pt x="207" y="460"/></a:cubicBezTo><a:cubicBezTo><a:pt x="207" y="448"/><a:pt x="198" y="448"/><a:pt x="184" y="448"/></a:cubicBezTo><a:cubicBezTo><a:pt x="184" y="448"/><a:pt x="170" y="448"/><a:pt x="159" y="448"/></a:cubicBezTo><a:cubicBezTo><a:pt x="142" y="446"/><a:pt x="142" y="443"/><a:pt x="142" y="437"/></a:cubicBezTo><a:cubicBezTo><a:pt x="142" y="437"/><a:pt x="142" y="432"/><a:pt x="145" y="420"/></a:cubicBezTo><a:lnTo><a:pt x="187" y="258"/></a:lnTo></a:path><a:path w="267" h="211"><a:moveTo><a:pt x="48" y="22"/></a:moveTo><a:cubicBezTo><a:pt x="53" y="2"/><a:pt x="53" y="0"/><a:pt x="81" y="0"/></a:cubicBezTo><a:lnTo><a:pt x="162" y="0"/></a:lnTo><a:cubicBezTo><a:pt x="227" y="0"/><a:pt x="266" y="19"/><a:pt x="266" y="67"/></a:cubicBezTo><a:cubicBezTo><a:pt x="266" y="89"/><a:pt x="260" y="145"/><a:pt x="224" y="176"/></a:cubicBezTo><a:cubicBezTo><a:pt x="199" y="198"/><a:pt x="160" y="210"/><a:pt x="109" y="210"/></a:cubicBezTo><a:lnTo><a:pt x="0" y="210"/></a:lnTo><a:lnTo><a:pt x="48" y="22"/></a:lnTo></a:path></a:pathLst></a:custGeom><a:solidFill><a:srgbClr val="000000"/></a:solidFill><a:ln w="12600"><a:noFill/></a:ln></p:spPr></p:sp><p:sp><p:nvSpPr><p:cNvPr id="188" name="Freeform 146"/><p:cNvSpPr/><p:nvPr/></p:nvSpPr><p:spPr><a:xfrm><a:off x="25697880" y="9712440"/><a:ext cx="192960" cy="181080"/></a:xfrm><a:custGeom><a:avLst/><a:gdLst/><a:ahLst/><a:rect l="0" t="0" r="r" b="b"/><a:pathLst><a:path w="536" h="503"><a:moveTo><a:pt x="535" y="9"/></a:moveTo><a:cubicBezTo><a:pt x="535" y="6"/><a:pt x="532" y="0"/><a:pt x="527" y="0"/></a:cubicBezTo><a:cubicBezTo><a:pt x="521" y="0"/><a:pt x="521" y="0"/><a:pt x="516" y="9"/></a:cubicBezTo><a:lnTo><a:pt x="462" y="62"/></a:lnTo><a:cubicBezTo><a:pt x="457" y="54"/><a:pt x="418" y="0"/><a:pt x="334" y="0"/></a:cubicBezTo><a:cubicBezTo><a:pt x="166" y="0"/><a:pt x="0" y="149"/><a:pt x="0" y="306"/></a:cubicBezTo><a:cubicBezTo><a:pt x="0" y="412"/><a:pt x="82" y="502"/><a:pt x="216" y="502"/></a:cubicBezTo><a:cubicBezTo><a:pt x="275" y="502"/><a:pt x="339" y="485"/><a:pt x="376" y="446"/></a:cubicBezTo><a:cubicBezTo><a:pt x="384" y="462"/><a:pt x="401" y="488"/><a:pt x="409" y="488"/></a:cubicBezTo><a:cubicBezTo><a:pt x="418" y="488"/><a:pt x="418" y="485"/><a:pt x="420" y="468"/></a:cubicBezTo><a:lnTo><a:pt x="434" y="415"/></a:lnTo><a:cubicBezTo><a:pt x="437" y="404"/><a:pt x="448" y="362"/><a:pt x="451" y="353"/></a:cubicBezTo><a:cubicBezTo><a:pt x="457" y="322"/><a:pt x="460" y="322"/><a:pt x="499" y="322"/></a:cubicBezTo><a:cubicBezTo><a:pt x="504" y="322"/><a:pt x="516" y="322"/><a:pt x="516" y="306"/></a:cubicBezTo><a:cubicBezTo><a:pt x="516" y="300"/><a:pt x="510" y="297"/><a:pt x="504" y="297"/></a:cubicBezTo><a:cubicBezTo><a:pt x="482" y="297"/><a:pt x="454" y="300"/><a:pt x="429" y="300"/></a:cubicBezTo><a:cubicBezTo><a:pt x="412" y="300"/><a:pt x="390" y="300"/><a:pt x="370" y="297"/></a:cubicBezTo><a:cubicBezTo><a:pt x="353" y="297"/><a:pt x="334" y="297"/><a:pt x="317" y="297"/></a:cubicBezTo><a:cubicBezTo><a:pt x="311" y="297"/><a:pt x="300" y="297"/><a:pt x="300" y="311"/></a:cubicBezTo><a:cubicBezTo><a:pt x="300" y="322"/><a:pt x="308" y="322"/><a:pt x="325" y="322"/></a:cubicBezTo><a:cubicBezTo><a:pt x="339" y="322"/><a:pt x="353" y="322"/><a:pt x="367" y="322"/></a:cubicBezTo><a:cubicBezTo><a:pt x="390" y="325"/><a:pt x="390" y="328"/><a:pt x="390" y="336"/></a:cubicBezTo><a:cubicBezTo><a:pt x="390" y="339"/><a:pt x="390" y="339"/><a:pt x="384" y="359"/></a:cubicBezTo><a:cubicBezTo><a:pt x="378" y="378"/><a:pt x="373" y="409"/><a:pt x="370" y="415"/></a:cubicBezTo><a:cubicBezTo><a:pt x="348" y="457"/><a:pt x="283" y="476"/><a:pt x="230" y="476"/></a:cubicBezTo><a:cubicBezTo><a:pt x="160" y="476"/><a:pt x="70" y="443"/><a:pt x="70" y="325"/></a:cubicBezTo><a:cubicBezTo><a:pt x="70" y="252"/><a:pt x="104" y="160"/><a:pt x="157" y="107"/></a:cubicBezTo><a:cubicBezTo><a:pt x="227" y="37"/><a:pt x="303" y="26"/><a:pt x="339" y="26"/></a:cubicBezTo><a:cubicBezTo><a:pt x="420" y="26"/><a:pt x="468" y="84"/><a:pt x="468" y="160"/></a:cubicBezTo><a:cubicBezTo><a:pt x="468" y="180"/><a:pt x="465" y="185"/><a:pt x="465" y="191"/></a:cubicBezTo><a:cubicBezTo><a:pt x="465" y="199"/><a:pt x="474" y="199"/><a:pt x="479" y="199"/></a:cubicBezTo><a:cubicBezTo><a:pt x="490" y="199"/><a:pt x="490" y="196"/><a:pt x="493" y="182"/></a:cubicBezTo><a:lnTo><a:pt x="535" y="9"/></a:lnTo></a:path></a:pathLst></a:custGeom><a:solidFill><a:srgbClr val="000000"/></a:solidFill><a:ln w="12600"><a:noFill/></a:ln></p:spPr></p:sp><p:sp><p:nvSpPr><p:cNvPr id="189" name="Freeform 147"/><p:cNvSpPr/><p:nvPr/></p:nvSpPr><p:spPr><a:xfrm><a:off x="26019720" y="9626760"/><a:ext cx="237240" cy="237240"/></a:xfrm><a:custGeom><a:avLst/><a:gdLst/><a:ahLst/><a:rect l="0" t="0" r="r" b="b"/><a:pathLst><a:path w="659" h="659"><a:moveTo><a:pt x="350" y="350"/></a:moveTo><a:lnTo><a:pt x="624" y="350"/></a:lnTo><a:cubicBezTo><a:pt x="638" y="350"/><a:pt x="658" y="350"/><a:pt x="658" y="331"/></a:cubicBezTo><a:cubicBezTo><a:pt x="658" y="308"/><a:pt x="638" y="308"/><a:pt x="624" y="308"/></a:cubicBezTo><a:lnTo><a:pt x="350" y="308"/></a:lnTo><a:lnTo><a:pt x="350" y="34"/></a:lnTo><a:cubicBezTo><a:pt x="350" y="20"/><a:pt x="350" y="0"/><a:pt x="330" y="0"/></a:cubicBezTo><a:cubicBezTo><a:pt x="308" y="0"/><a:pt x="308" y="20"/><a:pt x="308" y="34"/></a:cubicBezTo><a:lnTo><a:pt x="308" y="308"/></a:lnTo><a:lnTo><a:pt x="33" y="308"/></a:lnTo><a:cubicBezTo><a:pt x="19" y="308"/><a:pt x="0" y="308"/><a:pt x="0" y="331"/></a:cubicBezTo><a:cubicBezTo><a:pt x="0" y="350"/><a:pt x="19" y="350"/><a:pt x="33" y="350"/></a:cubicBezTo><a:lnTo><a:pt x="308" y="350"/></a:lnTo><a:lnTo><a:pt x="308" y="625"/></a:lnTo><a:cubicBezTo><a:pt x="308" y="639"/><a:pt x="308" y="658"/><a:pt x="330" y="658"/></a:cubicBezTo><a:cubicBezTo><a:pt x="350" y="658"/><a:pt x="350" y="639"/><a:pt x="350" y="625"/></a:cubicBezTo><a:lnTo><a:pt x="350" y="350"/></a:lnTo></a:path></a:pathLst></a:custGeom><a:solidFill><a:srgbClr val="000000"/></a:solidFill><a:ln w="12600"><a:noFill/></a:ln></p:spPr></p:sp><p:sp><p:nvSpPr><p:cNvPr id="190" name="Freeform 148"/><p:cNvSpPr/><p:nvPr/></p:nvSpPr><p:spPr><a:xfrm><a:off x="26364240" y="9583560"/><a:ext cx="222120" cy="259560"/></a:xfrm><a:custGeom><a:avLst/><a:gdLst/><a:ahLst/><a:rect l="0" t="0" r="r" b="b"/><a:pathLst><a:path w="617" h="721"><a:moveTo><a:pt x="149" y="605"/></a:moveTo><a:cubicBezTo><a:pt x="202" y="521"/><a:pt x="219" y="459"/><a:pt x="230" y="406"/></a:cubicBezTo><a:cubicBezTo><a:pt x="266" y="269"/><a:pt x="303" y="151"/><a:pt x="364" y="84"/></a:cubicBezTo><a:cubicBezTo><a:pt x="375" y="70"/><a:pt x="384" y="62"/><a:pt x="415" y="62"/></a:cubicBezTo><a:cubicBezTo><a:pt x="485" y="62"/><a:pt x="485" y="129"/><a:pt x="485" y="143"/></a:cubicBezTo><a:cubicBezTo><a:pt x="485" y="162"/><a:pt x="482" y="174"/><a:pt x="482" y="179"/></a:cubicBezTo><a:cubicBezTo><a:pt x="482" y="188"/><a:pt x="487" y="188"/><a:pt x="487" y="188"/></a:cubicBezTo><a:cubicBezTo><a:pt x="504" y="188"/><a:pt x="529" y="176"/><a:pt x="555" y="157"/></a:cubicBezTo><a:cubicBezTo><a:pt x="571" y="146"/><a:pt x="583" y="134"/><a:pt x="583" y="95"/></a:cubicBezTo><a:cubicBezTo><a:pt x="583" y="39"/><a:pt x="555" y="0"/><a:pt x="499" y="0"/></a:cubicBezTo><a:cubicBezTo><a:pt x="468" y="0"/><a:pt x="381" y="8"/><a:pt x="283" y="106"/></a:cubicBezTo><a:cubicBezTo><a:pt x="205" y="188"/><a:pt x="157" y="364"/><a:pt x="137" y="440"/></a:cubicBezTo><a:cubicBezTo><a:pt x="121" y="507"/><a:pt x="112" y="538"/><a:pt x="84" y="596"/></a:cubicBezTo><a:cubicBezTo><a:pt x="76" y="608"/><a:pt x="51" y="652"/><a:pt x="37" y="664"/></a:cubicBezTo><a:cubicBezTo><a:pt x="11" y="689"/><a:pt x="0" y="708"/><a:pt x="0" y="711"/></a:cubicBezTo><a:cubicBezTo><a:pt x="0" y="714"/><a:pt x="3" y="720"/><a:pt x="9" y="720"/></a:cubicBezTo><a:cubicBezTo><a:pt x="14" y="720"/><a:pt x="34" y="714"/><a:pt x="59" y="697"/></a:cubicBezTo><a:cubicBezTo><a:pt x="76" y="689"/><a:pt x="79" y="686"/><a:pt x="101" y="661"/></a:cubicBezTo><a:cubicBezTo><a:pt x="151" y="664"/><a:pt x="185" y="672"/><a:pt x="247" y="689"/></a:cubicBezTo><a:cubicBezTo><a:pt x="297" y="703"/><a:pt x="347" y="720"/><a:pt x="398" y="720"/></a:cubicBezTo><a:cubicBezTo><a:pt x="479" y="720"/><a:pt x="560" y="658"/><a:pt x="591" y="613"/></a:cubicBezTo><a:cubicBezTo><a:pt x="611" y="588"/><a:pt x="616" y="563"/><a:pt x="616" y="560"/></a:cubicBezTo><a:cubicBezTo><a:pt x="616" y="554"/><a:pt x="611" y="554"/><a:pt x="611" y="554"/></a:cubicBezTo><a:cubicBezTo><a:pt x="594" y="554"/><a:pt x="571" y="563"/><a:pt x="555" y="577"/></a:cubicBezTo><a:cubicBezTo><a:pt x="527" y="594"/><a:pt x="524" y="599"/><a:pt x="518" y="616"/></a:cubicBezTo><a:cubicBezTo><a:pt x="515" y="630"/><a:pt x="507" y="638"/><a:pt x="504" y="644"/></a:cubicBezTo><a:cubicBezTo><a:pt x="496" y="658"/><a:pt x="496" y="658"/><a:pt x="482" y="658"/></a:cubicBezTo><a:cubicBezTo><a:pt x="434" y="658"/><a:pt x="384" y="641"/><a:pt x="319" y="624"/></a:cubicBezTo><a:cubicBezTo><a:pt x="291" y="616"/><a:pt x="235" y="602"/><a:pt x="188" y="602"/></a:cubicBezTo><a:cubicBezTo><a:pt x="174" y="602"/><a:pt x="160" y="602"/><a:pt x="149" y="605"/></a:cubicBezTo></a:path></a:pathLst></a:custGeom><a:solidFill><a:srgbClr val="000000"/></a:solidFill><a:ln w="12600"><a:noFill/></a:ln></p:spPr></p:sp><p:sp><p:nvSpPr><p:cNvPr id="191" name="Freeform 149"/><p:cNvSpPr/><p:nvPr/></p:nvSpPr><p:spPr><a:xfrm><a:off x="26608320" y="9776160"/><a:ext cx="91080" cy="114120"/></a:xfrm><a:custGeom><a:avLst/><a:gdLst/><a:ahLst/><a:rect l="0" t="0" r="r" b="b"/><a:pathLst><a:path w="253" h="317"><a:moveTo><a:pt x="232" y="17"/></a:moveTo><a:cubicBezTo><a:pt x="232" y="5"/><a:pt x="232" y="0"/><a:pt x="224" y="0"/></a:cubicBezTo><a:cubicBezTo><a:pt x="218" y="0"/><a:pt x="218" y="0"/><a:pt x="210" y="8"/></a:cubicBezTo><a:cubicBezTo><a:pt x="207" y="8"/><a:pt x="201" y="14"/><a:pt x="196" y="19"/></a:cubicBezTo><a:cubicBezTo><a:pt x="176" y="3"/><a:pt x="148" y="0"/><a:pt x="123" y="0"/></a:cubicBezTo><a:cubicBezTo><a:pt x="22" y="0"/><a:pt x="0" y="53"/><a:pt x="0" y="87"/></a:cubicBezTo><a:cubicBezTo><a:pt x="0" y="109"/><a:pt x="8" y="126"/><a:pt x="25" y="140"/></a:cubicBezTo><a:cubicBezTo><a:pt x="53" y="165"/><a:pt x="78" y="168"/><a:pt x="123" y="176"/></a:cubicBezTo><a:cubicBezTo><a:pt x="157" y="182"/><a:pt x="213" y="193"/><a:pt x="213" y="238"/></a:cubicBezTo><a:cubicBezTo><a:pt x="213" y="266"/><a:pt x="196" y="297"/><a:pt x="129" y="297"/></a:cubicBezTo><a:cubicBezTo><a:pt x="61" y="297"/><a:pt x="36" y="255"/><a:pt x="25" y="207"/></a:cubicBezTo><a:cubicBezTo><a:pt x="22" y="196"/><a:pt x="22" y="196"/><a:pt x="11" y="196"/></a:cubicBezTo><a:cubicBezTo><a:pt x="0" y="196"/><a:pt x="0" y="199"/><a:pt x="0" y="213"/></a:cubicBezTo><a:lnTo><a:pt x="0" y="299"/></a:lnTo><a:cubicBezTo><a:pt x="0" y="311"/><a:pt x="0" y="316"/><a:pt x="8" y="316"/></a:cubicBezTo><a:cubicBezTo><a:pt x="17" y="316"/><a:pt x="28" y="302"/><a:pt x="42" y="288"/></a:cubicBezTo><a:cubicBezTo><a:pt x="73" y="316"/><a:pt x="112" y="316"/><a:pt x="129" y="316"/></a:cubicBezTo><a:cubicBezTo><a:pt x="218" y="316"/><a:pt x="252" y="269"/><a:pt x="252" y="218"/></a:cubicBezTo><a:cubicBezTo><a:pt x="252" y="193"/><a:pt x="241" y="171"/><a:pt x="221" y="154"/></a:cubicBezTo><a:cubicBezTo><a:pt x="196" y="131"/><a:pt x="162" y="126"/><a:pt x="140" y="120"/></a:cubicBezTo><a:cubicBezTo><a:pt x="84" y="112"/><a:pt x="39" y="103"/><a:pt x="39" y="67"/></a:cubicBezTo><a:cubicBezTo><a:pt x="39" y="45"/><a:pt x="56" y="17"/><a:pt x="123" y="17"/></a:cubicBezTo><a:cubicBezTo><a:pt x="204" y="17"/><a:pt x="207" y="73"/><a:pt x="210" y="92"/></a:cubicBezTo><a:cubicBezTo><a:pt x="210" y="101"/><a:pt x="218" y="101"/><a:pt x="221" y="101"/></a:cubicBezTo><a:cubicBezTo><a:pt x="232" y="101"/><a:pt x="232" y="95"/><a:pt x="232" y="84"/></a:cubicBezTo><a:lnTo><a:pt x="232" y="17"/></a:lnTo></a:path></a:pathLst></a:custGeom><a:solidFill><a:srgbClr val="000000"/></a:solidFill><a:ln w="12600"><a:noFill/></a:ln></p:spPr></p:sp><p:sp><p:nvSpPr><p:cNvPr id="192" name="Freeform 150"/><p:cNvSpPr/><p:nvPr/></p:nvSpPr><p:spPr><a:xfrm><a:off x="26715960" y="9734760"/><a:ext cx="87120" cy="156600"/></a:xfrm><a:custGeom><a:avLst/><a:gdLst/><a:ahLst/><a:rect l="0" t="0" r="r" b="b"/><a:pathLst><a:path w="242" h="435"><a:moveTo><a:pt x="121" y="151"/></a:moveTo><a:lnTo><a:pt x="230" y="151"/></a:lnTo><a:lnTo><a:pt x="230" y="129"/></a:lnTo><a:lnTo><a:pt x="121" y="129"/></a:lnTo><a:lnTo><a:pt x="121" y="0"/></a:lnTo><a:lnTo><a:pt x="96" y="0"/></a:lnTo><a:cubicBezTo><a:pt x="96" y="62"/><a:pt x="68" y="132"/><a:pt x="0" y="134"/></a:cubicBezTo><a:lnTo><a:pt x="0" y="151"/></a:lnTo><a:lnTo><a:pt x="65" y="151"/></a:lnTo><a:lnTo><a:pt x="65" y="339"/></a:lnTo><a:cubicBezTo><a:pt x="65" y="417"/><a:pt x="124" y="434"/><a:pt x="163" y="434"/></a:cubicBezTo><a:cubicBezTo><a:pt x="210" y="434"/><a:pt x="241" y="395"/><a:pt x="241" y="339"/></a:cubicBezTo><a:lnTo><a:pt x="241" y="300"/></a:lnTo><a:lnTo><a:pt x="219" y="300"/></a:lnTo><a:lnTo><a:pt x="219" y="339"/></a:lnTo><a:cubicBezTo><a:pt x="219" y="386"/><a:pt x="196" y="412"/><a:pt x="168" y="412"/></a:cubicBezTo><a:cubicBezTo><a:pt x="121" y="412"/><a:pt x="121" y="353"/><a:pt x="121" y="342"/></a:cubicBezTo><a:lnTo><a:pt x="121" y="151"/></a:lnTo></a:path></a:pathLst></a:custGeom><a:solidFill><a:srgbClr val="000000"/></a:solidFill><a:ln w="12600"><a:noFill/></a:ln></p:spPr></p:sp><p:sp><p:nvSpPr><p:cNvPr id="193" name="Freeform 151"/><p:cNvSpPr/><p:nvPr/></p:nvSpPr><p:spPr><a:xfrm><a:off x="26827920" y="9776160"/><a:ext cx="108360" cy="114120"/></a:xfrm><a:custGeom><a:avLst/><a:gdLst/><a:ahLst/><a:rect l="0" t="0" r="r" b="b"/><a:pathLst><a:path w="301" h="317"><a:moveTo><a:pt x="280" y="151"/></a:moveTo><a:cubicBezTo><a:pt x="294" y="151"/><a:pt x="300" y="151"/><a:pt x="300" y="137"/></a:cubicBezTo><a:cubicBezTo><a:pt x="300" y="75"/><a:pt x="263" y="0"/><a:pt x="160" y="0"/></a:cubicBezTo><a:cubicBezTo><a:pt x="70" y="0"/><a:pt x="0" y="73"/><a:pt x="0" y="157"/></a:cubicBezTo><a:cubicBezTo><a:pt x="0" y="246"/><a:pt x="79" y="316"/><a:pt x="171" y="316"/></a:cubicBezTo><a:cubicBezTo><a:pt x="263" y="316"/><a:pt x="300" y="241"/><a:pt x="300" y="227"/></a:cubicBezTo><a:cubicBezTo><a:pt x="300" y="224"/><a:pt x="297" y="215"/><a:pt x="286" y="215"/></a:cubicBezTo><a:cubicBezTo><a:pt x="277" y="215"/><a:pt x="277" y="221"/><a:pt x="275" y="227"/></a:cubicBezTo><a:cubicBezTo><a:pt x="252" y="285"/><a:pt x="199" y="294"/><a:pt x="174" y="294"/></a:cubicBezTo><a:cubicBezTo><a:pt x="143" y="294"/><a:pt x="109" y="280"/><a:pt x="90" y="255"/></a:cubicBezTo><a:cubicBezTo><a:pt x="65" y="221"/><a:pt x="65" y="179"/><a:pt x="65" y="151"/></a:cubicBezTo><a:lnTo><a:pt x="280" y="151"/></a:lnTo></a:path><a:path w="185" h="116"><a:moveTo><a:pt x="0" y="115"/></a:moveTo><a:cubicBezTo><a:pt x="8" y="17"/><a:pt x="70" y="0"/><a:pt x="95" y="0"/></a:cubicBezTo><a:cubicBezTo><a:pt x="182" y="0"/><a:pt x="184" y="96"/><a:pt x="184" y="115"/></a:cubicBezTo><a:lnTo><a:pt x="0" y="115"/></a:lnTo></a:path></a:pathLst></a:custGeom><a:solidFill><a:srgbClr val="000000"/></a:solidFill><a:ln w="12600"><a:noFill/></a:ln></p:spPr></p:sp><p:sp><p:nvSpPr><p:cNvPr id="194" name="Freeform 152"/><p:cNvSpPr/><p:nvPr/></p:nvSpPr><p:spPr><a:xfrm><a:off x="26956080" y="9777240"/><a:ext cx="134280" cy="158400"/></a:xfrm><a:custGeom><a:avLst/><a:gdLst/><a:ahLst/><a:rect l="0" t="0" r="r" b="b"/><a:pathLst><a:path w="373" h="440"><a:moveTo><a:pt x="159" y="414"/></a:moveTo><a:cubicBezTo><a:pt x="115" y="414"/><a:pt x="106" y="414"/><a:pt x="106" y="386"/></a:cubicBezTo><a:lnTo><a:pt x="106" y="271"/></a:lnTo><a:cubicBezTo><a:pt x="109" y="277"/><a:pt x="143" y="313"/><a:pt x="201" y="313"/></a:cubicBezTo><a:cubicBezTo><a:pt x="294" y="313"/><a:pt x="372" y="243"/><a:pt x="372" y="156"/></a:cubicBezTo><a:cubicBezTo><a:pt x="372" y="70"/><a:pt x="299" y="0"/><a:pt x="213" y="0"/></a:cubicBezTo><a:cubicBezTo><a:pt x="173" y="0"/><a:pt x="131" y="14"/><a:pt x="103" y="42"/></a:cubicBezTo><a:lnTo><a:pt x="103" y="0"/></a:lnTo><a:lnTo><a:pt x="0" y="8"/></a:lnTo><a:lnTo><a:pt x="0" y="33"/></a:lnTo><a:cubicBezTo><a:pt x="47" y="33"/><a:pt x="53" y="36"/><a:pt x="53" y="64"/></a:cubicBezTo><a:lnTo><a:pt x="53" y="386"/></a:lnTo><a:cubicBezTo><a:pt x="53" y="414"/><a:pt x="45" y="414"/><a:pt x="0" y="414"/></a:cubicBezTo><a:lnTo><a:pt x="0" y="439"/></a:lnTo><a:cubicBezTo><a:pt x="0" y="439"/><a:pt x="50" y="436"/><a:pt x="78" y="436"/></a:cubicBezTo><a:cubicBezTo><a:pt x="103" y="436"/><a:pt x="154" y="439"/><a:pt x="159" y="439"/></a:cubicBezTo><a:lnTo><a:pt x="159" y="414"/></a:lnTo></a:path><a:path w="203" h="273"><a:moveTo><a:pt x="0" y="53"/></a:moveTo><a:cubicBezTo><a:pt x="23" y="17"/><a:pt x="62" y="0"/><a:pt x="98" y="0"/></a:cubicBezTo><a:cubicBezTo><a:pt x="157" y="0"/><a:pt x="202" y="62"/><a:pt x="202" y="134"/></a:cubicBezTo><a:cubicBezTo><a:pt x="202" y="213"/><a:pt x="149" y="272"/><a:pt x="90" y="272"/></a:cubicBezTo><a:cubicBezTo><a:pt x="31" y="272"/><a:pt x="3" y="218"/><a:pt x="0" y="213"/></a:cubicBezTo><a:lnTo><a:pt x="0" y="53"/></a:lnTo></a:path></a:pathLst></a:custGeom><a:solidFill><a:srgbClr val="000000"/></a:solidFill><a:ln w="12600"><a:noFill/></a:ln></p:spPr></p:sp><p:sp><p:nvSpPr><p:cNvPr id="195" name="Freeform 153"/><p:cNvSpPr/><p:nvPr/></p:nvSpPr><p:spPr><a:xfrm><a:off x="24753600" y="10058400"/><a:ext cx="222120" cy="259560"/></a:xfrm><a:custGeom><a:avLst/><a:gdLst/><a:ahLst/><a:rect l="0" t="0" r="r" b="b"/><a:pathLst><a:path w="617" h="721"><a:moveTo><a:pt x="148" y="605"/></a:moveTo><a:cubicBezTo><a:pt x="201" y="521"/><a:pt x="218" y="459"/><a:pt x="229" y="406"/></a:cubicBezTo><a:cubicBezTo><a:pt x="266" y="269"/><a:pt x="302" y="151"/><a:pt x="364" y="84"/></a:cubicBezTo><a:cubicBezTo><a:pt x="375" y="70"/><a:pt x="383" y="62"/><a:pt x="414" y="62"/></a:cubicBezTo><a:cubicBezTo><a:pt x="484" y="62"/><a:pt x="484" y="129"/><a:pt x="484" y="143"/></a:cubicBezTo><a:cubicBezTo><a:pt x="484" y="162"/><a:pt x="481" y="174"/><a:pt x="481" y="179"/></a:cubicBezTo><a:cubicBezTo><a:pt x="481" y="188"/><a:pt x="487" y="188"/><a:pt x="487" y="188"/></a:cubicBezTo><a:cubicBezTo><a:pt x="504" y="188"/><a:pt x="529" y="176"/><a:pt x="554" y="157"/></a:cubicBezTo><a:cubicBezTo><a:pt x="571" y="146"/><a:pt x="582" y="134"/><a:pt x="582" y="95"/></a:cubicBezTo><a:cubicBezTo><a:pt x="582" y="39"/><a:pt x="554" y="0"/><a:pt x="498" y="0"/></a:cubicBezTo><a:cubicBezTo><a:pt x="467" y="0"/><a:pt x="381" y="8"/><a:pt x="283" y="106"/></a:cubicBezTo><a:cubicBezTo><a:pt x="204" y="188"/><a:pt x="157" y="364"/><a:pt x="137" y="440"/></a:cubicBezTo><a:cubicBezTo><a:pt x="120" y="507"/><a:pt x="112" y="538"/><a:pt x="84" y="596"/></a:cubicBezTo><a:cubicBezTo><a:pt x="75" y="608"/><a:pt x="50" y="652"/><a:pt x="36" y="664"/></a:cubicBezTo><a:cubicBezTo><a:pt x="11" y="689"/><a:pt x="0" y="708"/><a:pt x="0" y="711"/></a:cubicBezTo><a:cubicBezTo><a:pt x="0" y="714"/><a:pt x="3" y="720"/><a:pt x="8" y="720"/></a:cubicBezTo><a:cubicBezTo><a:pt x="14" y="720"/><a:pt x="33" y="714"/><a:pt x="59" y="697"/></a:cubicBezTo><a:cubicBezTo><a:pt x="75" y="689"/><a:pt x="78" y="686"/><a:pt x="101" y="661"/></a:cubicBezTo><a:cubicBezTo><a:pt x="151" y="664"/><a:pt x="185" y="672"/><a:pt x="246" y="689"/></a:cubicBezTo><a:cubicBezTo><a:pt x="297" y="703"/><a:pt x="347" y="720"/><a:pt x="397" y="720"/></a:cubicBezTo><a:cubicBezTo><a:pt x="479" y="720"/><a:pt x="560" y="658"/><a:pt x="591" y="613"/></a:cubicBezTo><a:cubicBezTo><a:pt x="610" y="588"/><a:pt x="616" y="563"/><a:pt x="616" y="560"/></a:cubicBezTo><a:cubicBezTo><a:pt x="616" y="554"/><a:pt x="610" y="554"/><a:pt x="610" y="554"/></a:cubicBezTo><a:cubicBezTo><a:pt x="593" y="554"/><a:pt x="571" y="563"/><a:pt x="554" y="577"/></a:cubicBezTo><a:cubicBezTo><a:pt x="526" y="594"/><a:pt x="523" y="599"/><a:pt x="518" y="616"/></a:cubicBezTo><a:cubicBezTo><a:pt x="515" y="630"/><a:pt x="507" y="638"/><a:pt x="504" y="644"/></a:cubicBezTo><a:cubicBezTo><a:pt x="495" y="658"/><a:pt x="495" y="658"/><a:pt x="481" y="658"/></a:cubicBezTo><a:cubicBezTo><a:pt x="434" y="658"/><a:pt x="383" y="641"/><a:pt x="319" y="624"/></a:cubicBezTo><a:cubicBezTo><a:pt x="291" y="616"/><a:pt x="235" y="602"/><a:pt x="187" y="602"/></a:cubicBezTo><a:cubicBezTo><a:pt x="173" y="602"/><a:pt x="159" y="602"/><a:pt x="148" y="605"/></a:cubicBezTo></a:path></a:pathLst></a:custGeom><a:solidFill><a:srgbClr val="000000"/></a:solidFill><a:ln w="12600"><a:noFill/></a:ln></p:spPr></p:sp><p:sp><p:nvSpPr><p:cNvPr id="196" name="Freeform 154"/><p:cNvSpPr/><p:nvPr/></p:nvSpPr><p:spPr><a:xfrm><a:off x="25003440" y="10192320"/><a:ext cx="205200" cy="171000"/></a:xfrm><a:custGeom><a:avLst/><a:gdLst/><a:ahLst/><a:rect l="0" t="0" r="r" b="b"/><a:pathLst><a:path w="570" h="475"><a:moveTo><a:pt x="81" y="420"/></a:moveTo><a:cubicBezTo><a:pt x="76" y="443"/><a:pt x="76" y="448"/><a:pt x="20" y="448"/></a:cubicBezTo><a:cubicBezTo><a:pt x="9" y="448"/><a:pt x="0" y="448"/><a:pt x="0" y="465"/></a:cubicBezTo><a:cubicBezTo><a:pt x="0" y="474"/><a:pt x="9" y="474"/><a:pt x="20" y="474"/></a:cubicBezTo><a:lnTo><a:pt x="269" y="474"/></a:lnTo><a:cubicBezTo><a:pt x="423" y="474"/><a:pt x="569" y="334"/><a:pt x="569" y="182"/></a:cubicBezTo><a:cubicBezTo><a:pt x="569" y="79"/><a:pt x="499" y="0"/><a:pt x="387" y="0"/></a:cubicBezTo><a:lnTo><a:pt x="135" y="0"/></a:lnTo><a:cubicBezTo><a:pt x="121" y="0"/><a:pt x="112" y="0"/><a:pt x="112" y="14"/></a:cubicBezTo><a:cubicBezTo><a:pt x="112" y="26"/><a:pt x="121" y="26"/><a:pt x="135" y="26"/></a:cubicBezTo><a:cubicBezTo><a:pt x="146" y="26"/><a:pt x="149" y="26"/><a:pt x="163" y="26"/></a:cubicBezTo><a:cubicBezTo><a:pt x="177" y="28"/><a:pt x="177" y="28"/><a:pt x="177" y="37"/></a:cubicBezTo><a:cubicBezTo><a:pt x="177" y="37"/><a:pt x="177" y="42"/><a:pt x="174" y="51"/></a:cubicBezTo><a:lnTo><a:pt x="81" y="420"/></a:lnTo></a:path><a:path w="365" h="423"><a:moveTo><a:pt x="98" y="22"/></a:moveTo><a:cubicBezTo><a:pt x="104" y="2"/><a:pt x="104" y="0"/><a:pt x="132" y="0"/></a:cubicBezTo><a:lnTo><a:pt x="221" y="0"/></a:lnTo><a:cubicBezTo><a:pt x="300" y="0"/><a:pt x="364" y="39"/><a:pt x="364" y="131"/></a:cubicBezTo><a:cubicBezTo><a:pt x="364" y="148"/><a:pt x="356" y="268"/><a:pt x="289" y="347"/></a:cubicBezTo><a:cubicBezTo><a:pt x="261" y="378"/><a:pt x="202" y="422"/><a:pt x="115" y="422"/></a:cubicBezTo><a:lnTo><a:pt x="23" y="422"/></a:lnTo><a:cubicBezTo><a:pt x="0" y="422"/><a:pt x="0" y="422"/><a:pt x="0" y="417"/></a:cubicBezTo><a:cubicBezTo><a:pt x="0" y="414"/><a:pt x="0" y="411"/><a:pt x="3" y="400"/></a:cubicBezTo><a:lnTo><a:pt x="98" y="22"/></a:lnTo></a:path></a:pathLst></a:custGeom><a:solidFill><a:srgbClr val="000000"/></a:solidFill><a:ln w="12600"><a:noFill/></a:ln></p:spPr></p:sp><p:sp><p:nvSpPr><p:cNvPr id="197" name="Freeform 155"/><p:cNvSpPr/><p:nvPr/></p:nvSpPr><p:spPr><a:xfrm><a:off x="25241400" y="10192320"/><a:ext cx="204840" cy="171000"/></a:xfrm><a:custGeom><a:avLst/><a:gdLst/><a:ahLst/><a:rect l="0" t="0" r="r" b="b"/><a:pathLst><a:path w="569" h="475"><a:moveTo><a:pt x="81" y="420"/></a:moveTo><a:cubicBezTo><a:pt x="76" y="443"/><a:pt x="76" y="448"/><a:pt x="20" y="448"/></a:cubicBezTo><a:cubicBezTo><a:pt x="8" y="448"/><a:pt x="0" y="448"/><a:pt x="0" y="465"/></a:cubicBezTo><a:cubicBezTo><a:pt x="0" y="474"/><a:pt x="8" y="474"/><a:pt x="20" y="474"/></a:cubicBezTo><a:lnTo><a:pt x="269" y="474"/></a:lnTo><a:cubicBezTo><a:pt x="423" y="474"/><a:pt x="568" y="334"/><a:pt x="568" y="182"/></a:cubicBezTo><a:cubicBezTo><a:pt x="568" y="79"/><a:pt x="498" y="0"/><a:pt x="386" y="0"/></a:cubicBezTo><a:lnTo><a:pt x="134" y="0"/></a:lnTo><a:cubicBezTo><a:pt x="120" y="0"/><a:pt x="112" y="0"/><a:pt x="112" y="14"/></a:cubicBezTo><a:cubicBezTo><a:pt x="112" y="26"/><a:pt x="120" y="26"/><a:pt x="134" y="26"/></a:cubicBezTo><a:cubicBezTo><a:pt x="146" y="26"/><a:pt x="148" y="26"/><a:pt x="162" y="26"/></a:cubicBezTo><a:cubicBezTo><a:pt x="176" y="28"/><a:pt x="176" y="28"/><a:pt x="176" y="37"/></a:cubicBezTo><a:cubicBezTo><a:pt x="176" y="37"/><a:pt x="176" y="42"/><a:pt x="174" y="51"/></a:cubicBezTo><a:lnTo><a:pt x="81" y="420"/></a:lnTo></a:path><a:path w="365" h="423"><a:moveTo><a:pt x="98" y="22"/></a:moveTo><a:cubicBezTo><a:pt x="104" y="2"/><a:pt x="104" y="0"/><a:pt x="132" y="0"/></a:cubicBezTo><a:lnTo><a:pt x="221" y="0"/></a:lnTo><a:cubicBezTo><a:pt x="300" y="0"/><a:pt x="364" y="39"/><a:pt x="364" y="131"/></a:cubicBezTo><a:cubicBezTo><a:pt x="364" y="148"/><a:pt x="356" y="268"/><a:pt x="288" y="347"/></a:cubicBezTo><a:cubicBezTo><a:pt x="260" y="378"/><a:pt x="202" y="422"/><a:pt x="115" y="422"/></a:cubicBezTo><a:lnTo><a:pt x="22" y="422"/></a:lnTo><a:cubicBezTo><a:pt x="0" y="422"/><a:pt x="0" y="422"/><a:pt x="0" y="417"/></a:cubicBezTo><a:cubicBezTo><a:pt x="0" y="414"/><a:pt x="0" y="411"/><a:pt x="3" y="400"/></a:cubicBezTo><a:lnTo><a:pt x="98" y="22"/></a:lnTo></a:path></a:pathLst></a:custGeom><a:solidFill><a:srgbClr val="000000"/></a:solidFill><a:ln w="12600"><a:noFill/></a:ln></p:spPr></p:sp><p:sp><p:nvSpPr><p:cNvPr id="198" name="Freeform 156"/><p:cNvSpPr/><p:nvPr/></p:nvSpPr><p:spPr><a:xfrm><a:off x="25480440" y="10192320"/><a:ext cx="190800" cy="171000"/></a:xfrm><a:custGeom><a:avLst/><a:gdLst/><a:ahLst/><a:rect l="0" t="0" r="r" b="b"/><a:pathLst><a:path w="530" h="475"><a:moveTo><a:pt x="187" y="258"/></a:moveTo><a:lnTo><a:pt x="313" y="258"/></a:lnTo><a:cubicBezTo><a:pt x="428" y="258"/><a:pt x="529" y="185"/><a:pt x="529" y="110"/></a:cubicBezTo><a:cubicBezTo><a:pt x="529" y="51"/><a:pt x="470" y="0"/><a:pt x="378" y="0"/></a:cubicBezTo><a:lnTo><a:pt x="134" y="0"/></a:lnTo><a:cubicBezTo><a:pt x="120" y="0"/><a:pt x="112" y="0"/><a:pt x="112" y="14"/></a:cubicBezTo><a:cubicBezTo><a:pt x="112" y="26"/><a:pt x="120" y="26"/><a:pt x="134" y="26"/></a:cubicBezTo><a:cubicBezTo><a:pt x="145" y="26"/><a:pt x="148" y="26"/><a:pt x="162" y="26"/></a:cubicBezTo><a:cubicBezTo><a:pt x="176" y="28"/><a:pt x="176" y="28"/><a:pt x="176" y="37"/></a:cubicBezTo><a:cubicBezTo><a:pt x="176" y="37"/><a:pt x="176" y="42"/><a:pt x="173" y="51"/></a:cubicBezTo><a:lnTo><a:pt x="81" y="418"/></a:lnTo><a:cubicBezTo><a:pt x="75" y="443"/><a:pt x="75" y="448"/><a:pt x="19" y="448"/></a:cubicBezTo><a:cubicBezTo><a:pt x="8" y="448"/><a:pt x="0" y="448"/><a:pt x="0" y="465"/></a:cubicBezTo><a:cubicBezTo><a:pt x="0" y="465"/><a:pt x="0" y="474"/><a:pt x="11" y="474"/></a:cubicBezTo><a:cubicBezTo><a:pt x="30" y="474"/><a:pt x="81" y="471"/><a:pt x="101" y="471"/></a:cubicBezTo><a:cubicBezTo><a:pt x="112" y="471"/><a:pt x="137" y="471"/><a:pt x="148" y="471"/></a:cubicBezTo><a:cubicBezTo><a:pt x="162" y="474"/><a:pt x="179" y="474"/><a:pt x="193" y="474"/></a:cubicBezTo><a:cubicBezTo><a:pt x="196" y="474"/><a:pt x="207" y="474"/><a:pt x="207" y="460"/></a:cubicBezTo><a:cubicBezTo><a:pt x="207" y="448"/><a:pt x="199" y="448"/><a:pt x="185" y="448"/></a:cubicBezTo><a:cubicBezTo><a:pt x="185" y="448"/><a:pt x="171" y="448"/><a:pt x="159" y="448"/></a:cubicBezTo><a:cubicBezTo><a:pt x="143" y="446"/><a:pt x="143" y="443"/><a:pt x="143" y="437"/></a:cubicBezTo><a:cubicBezTo><a:pt x="143" y="437"/><a:pt x="143" y="432"/><a:pt x="145" y="420"/></a:cubicBezTo><a:lnTo><a:pt x="187" y="258"/></a:lnTo></a:path><a:path w="267" h="211"><a:moveTo><a:pt x="48" y="22"/></a:moveTo><a:cubicBezTo><a:pt x="53" y="2"/><a:pt x="53" y="0"/><a:pt x="81" y="0"/></a:cubicBezTo><a:lnTo><a:pt x="163" y="0"/></a:lnTo><a:cubicBezTo><a:pt x="227" y="0"/><a:pt x="266" y="19"/><a:pt x="266" y="67"/></a:cubicBezTo><a:cubicBezTo><a:pt x="266" y="89"/><a:pt x="261" y="145"/><a:pt x="224" y="176"/></a:cubicBezTo><a:cubicBezTo><a:pt x="199" y="198"/><a:pt x="160" y="210"/><a:pt x="109" y="210"/></a:cubicBezTo><a:lnTo><a:pt x="0" y="210"/></a:lnTo><a:lnTo><a:pt x="48" y="22"/></a:lnTo></a:path></a:pathLst></a:custGeom><a:solidFill><a:srgbClr val="000000"/></a:solidFill><a:ln w="12600"><a:noFill/></a:ln></p:spPr></p:sp><p:sp><p:nvSpPr><p:cNvPr id="199" name="Freeform 157"/><p:cNvSpPr/><p:nvPr/></p:nvSpPr><p:spPr><a:xfrm><a:off x="25698240" y="10187280"/><a:ext cx="192600" cy="181080"/></a:xfrm><a:custGeom><a:avLst/><a:gdLst/><a:ahLst/><a:rect l="0" t="0" r="r" b="b"/><a:pathLst><a:path w="535" h="503"><a:moveTo><a:pt x="534" y="9"/></a:moveTo><a:cubicBezTo><a:pt x="534" y="6"/><a:pt x="532" y="0"/><a:pt x="526" y="0"/></a:cubicBezTo><a:cubicBezTo><a:pt x="520" y="0"/><a:pt x="520" y="0"/><a:pt x="515" y="9"/></a:cubicBezTo><a:lnTo><a:pt x="462" y="62"/></a:lnTo><a:cubicBezTo><a:pt x="456" y="54"/><a:pt x="417" y="0"/><a:pt x="333" y="0"/></a:cubicBezTo><a:cubicBezTo><a:pt x="165" y="0"/><a:pt x="0" y="149"/><a:pt x="0" y="306"/></a:cubicBezTo><a:cubicBezTo><a:pt x="0" y="412"/><a:pt x="81" y="502"/><a:pt x="215" y="502"/></a:cubicBezTo><a:cubicBezTo><a:pt x="274" y="502"/><a:pt x="338" y="485"/><a:pt x="375" y="446"/></a:cubicBezTo><a:cubicBezTo><a:pt x="383" y="462"/><a:pt x="400" y="488"/><a:pt x="408" y="488"/></a:cubicBezTo><a:cubicBezTo><a:pt x="417" y="488"/><a:pt x="417" y="485"/><a:pt x="420" y="468"/></a:cubicBezTo><a:lnTo><a:pt x="434" y="415"/></a:lnTo><a:cubicBezTo><a:pt x="436" y="404"/><a:pt x="448" y="362"/><a:pt x="450" y="353"/></a:cubicBezTo><a:cubicBezTo><a:pt x="456" y="322"/><a:pt x="459" y="322"/><a:pt x="498" y="322"/></a:cubicBezTo><a:cubicBezTo><a:pt x="504" y="322"/><a:pt x="515" y="322"/><a:pt x="515" y="306"/></a:cubicBezTo><a:cubicBezTo><a:pt x="515" y="300"/><a:pt x="509" y="297"/><a:pt x="504" y="297"/></a:cubicBezTo><a:cubicBezTo><a:pt x="481" y="297"/><a:pt x="453" y="300"/><a:pt x="428" y="300"/></a:cubicBezTo><a:cubicBezTo><a:pt x="411" y="300"/><a:pt x="389" y="300"/><a:pt x="369" y="297"/></a:cubicBezTo><a:cubicBezTo><a:pt x="352" y="297"/><a:pt x="333" y="297"/><a:pt x="316" y="297"/></a:cubicBezTo><a:cubicBezTo><a:pt x="310" y="297"/><a:pt x="299" y="297"/><a:pt x="299" y="311"/></a:cubicBezTo><a:cubicBezTo><a:pt x="299" y="322"/><a:pt x="308" y="322"/><a:pt x="324" y="322"/></a:cubicBezTo><a:cubicBezTo><a:pt x="338" y="322"/><a:pt x="352" y="322"/><a:pt x="366" y="322"/></a:cubicBezTo><a:cubicBezTo><a:pt x="389" y="325"/><a:pt x="389" y="328"/><a:pt x="389" y="336"/></a:cubicBezTo><a:cubicBezTo><a:pt x="389" y="339"/><a:pt x="389" y="339"/><a:pt x="383" y="359"/></a:cubicBezTo><a:cubicBezTo><a:pt x="378" y="378"/><a:pt x="372" y="409"/><a:pt x="369" y="415"/></a:cubicBezTo><a:cubicBezTo><a:pt x="347" y="457"/><a:pt x="282" y="476"/><a:pt x="229" y="476"/></a:cubicBezTo><a:cubicBezTo><a:pt x="159" y="476"/><a:pt x="70" y="443"/><a:pt x="70" y="325"/></a:cubicBezTo><a:cubicBezTo><a:pt x="70" y="252"/><a:pt x="103" y="160"/><a:pt x="156" y="107"/></a:cubicBezTo><a:cubicBezTo><a:pt x="226" y="37"/><a:pt x="302" y="26"/><a:pt x="338" y="26"/></a:cubicBezTo><a:cubicBezTo><a:pt x="420" y="26"/><a:pt x="467" y="84"/><a:pt x="467" y="160"/></a:cubicBezTo><a:cubicBezTo><a:pt x="467" y="180"/><a:pt x="464" y="185"/><a:pt x="464" y="191"/></a:cubicBezTo><a:cubicBezTo><a:pt x="464" y="199"/><a:pt x="473" y="199"/><a:pt x="478" y="199"/></a:cubicBezTo><a:cubicBezTo><a:pt x="490" y="199"/><a:pt x="490" y="196"/><a:pt x="492" y="182"/></a:cubicBezTo><a:lnTo><a:pt x="534" y="9"/></a:lnTo></a:path></a:pathLst></a:custGeom><a:solidFill><a:srgbClr val="000000"/></a:solidFill><a:ln w="12600"><a:noFill/></a:ln></p:spPr></p:sp><p:sp><p:nvSpPr><p:cNvPr id="200" name="Freeform 158"/><p:cNvSpPr/><p:nvPr/></p:nvSpPr><p:spPr><a:xfrm><a:off x="26019720" y="10101600"/><a:ext cx="237240" cy="237240"/></a:xfrm><a:custGeom><a:avLst/><a:gdLst/><a:ahLst/><a:rect l="0" t="0" r="r" b="b"/><a:pathLst><a:path w="659" h="659"><a:moveTo><a:pt x="350" y="350"/></a:moveTo><a:lnTo><a:pt x="624" y="350"/></a:lnTo><a:cubicBezTo><a:pt x="638" y="350"/><a:pt x="658" y="350"/><a:pt x="658" y="331"/></a:cubicBezTo><a:cubicBezTo><a:pt x="658" y="308"/><a:pt x="638" y="308"/><a:pt x="624" y="308"/></a:cubicBezTo><a:lnTo><a:pt x="350" y="308"/></a:lnTo><a:lnTo><a:pt x="350" y="34"/></a:lnTo><a:cubicBezTo><a:pt x="350" y="20"/><a:pt x="350" y="0"/><a:pt x="330" y="0"/></a:cubicBezTo><a:cubicBezTo><a:pt x="308" y="0"/><a:pt x="308" y="20"/><a:pt x="308" y="34"/></a:cubicBezTo><a:lnTo><a:pt x="308" y="308"/></a:lnTo><a:lnTo><a:pt x="33" y="308"/></a:lnTo><a:cubicBezTo><a:pt x="19" y="308"/><a:pt x="0" y="308"/><a:pt x="0" y="331"/></a:cubicBezTo><a:cubicBezTo><a:pt x="0" y="350"/><a:pt x="19" y="350"/><a:pt x="33" y="350"/></a:cubicBezTo><a:lnTo><a:pt x="308" y="350"/></a:lnTo><a:lnTo><a:pt x="308" y="625"/></a:lnTo><a:cubicBezTo><a:pt x="308" y="639"/><a:pt x="308" y="658"/><a:pt x="330" y="658"/></a:cubicBezTo><a:cubicBezTo><a:pt x="350" y="658"/><a:pt x="350" y="639"/><a:pt x="350" y="625"/></a:cubicBezTo><a:lnTo><a:pt x="350" y="350"/></a:lnTo></a:path></a:pathLst></a:custGeom><a:solidFill><a:srgbClr val="000000"/></a:solidFill><a:ln w="12600"><a:noFill/></a:ln></p:spPr></p:sp><p:sp><p:nvSpPr><p:cNvPr id="201" name="Freeform 159"/><p:cNvSpPr/><p:nvPr/></p:nvSpPr><p:spPr><a:xfrm><a:off x="26364240" y="10058400"/><a:ext cx="222120" cy="259560"/></a:xfrm><a:custGeom><a:avLst/><a:gdLst/><a:ahLst/><a:rect l="0" t="0" r="r" b="b"/><a:pathLst><a:path w="617" h="721"><a:moveTo><a:pt x="149" y="605"/></a:moveTo><a:cubicBezTo><a:pt x="202" y="521"/><a:pt x="219" y="459"/><a:pt x="230" y="406"/></a:cubicBezTo><a:cubicBezTo><a:pt x="266" y="269"/><a:pt x="303" y="151"/><a:pt x="364" y="84"/></a:cubicBezTo><a:cubicBezTo><a:pt x="376" y="70"/><a:pt x="384" y="62"/><a:pt x="415" y="62"/></a:cubicBezTo><a:cubicBezTo><a:pt x="485" y="62"/><a:pt x="485" y="129"/><a:pt x="485" y="143"/></a:cubicBezTo><a:cubicBezTo><a:pt x="485" y="162"/><a:pt x="482" y="174"/><a:pt x="482" y="179"/></a:cubicBezTo><a:cubicBezTo><a:pt x="482" y="188"/><a:pt x="488" y="188"/><a:pt x="488" y="188"/></a:cubicBezTo><a:cubicBezTo><a:pt x="504" y="188"/><a:pt x="530" y="176"/><a:pt x="555" y="157"/></a:cubicBezTo><a:cubicBezTo><a:pt x="572" y="146"/><a:pt x="583" y="134"/><a:pt x="583" y="95"/></a:cubicBezTo><a:cubicBezTo><a:pt x="583" y="39"/><a:pt x="555" y="0"/><a:pt x="499" y="0"/></a:cubicBezTo><a:cubicBezTo><a:pt x="468" y="0"/><a:pt x="381" y="8"/><a:pt x="283" y="106"/></a:cubicBezTo><a:cubicBezTo><a:pt x="205" y="188"/><a:pt x="157" y="364"/><a:pt x="138" y="440"/></a:cubicBezTo><a:cubicBezTo><a:pt x="121" y="507"/><a:pt x="112" y="538"/><a:pt x="84" y="596"/></a:cubicBezTo><a:cubicBezTo><a:pt x="76" y="608"/><a:pt x="51" y="652"/><a:pt x="37" y="664"/></a:cubicBezTo><a:cubicBezTo><a:pt x="12" y="689"/><a:pt x="0" y="708"/><a:pt x="0" y="711"/></a:cubicBezTo><a:cubicBezTo><a:pt x="0" y="714"/><a:pt x="3" y="720"/><a:pt x="9" y="720"/></a:cubicBezTo><a:cubicBezTo><a:pt x="14" y="720"/><a:pt x="34" y="714"/><a:pt x="59" y="697"/></a:cubicBezTo><a:cubicBezTo><a:pt x="76" y="689"/><a:pt x="79" y="686"/><a:pt x="101" y="661"/></a:cubicBezTo><a:cubicBezTo><a:pt x="152" y="664"/><a:pt x="185" y="672"/><a:pt x="247" y="689"/></a:cubicBezTo><a:cubicBezTo><a:pt x="297" y="703"/><a:pt x="348" y="720"/><a:pt x="398" y="720"/></a:cubicBezTo><a:cubicBezTo><a:pt x="479" y="720"/><a:pt x="560" y="658"/><a:pt x="591" y="613"/></a:cubicBezTo><a:cubicBezTo><a:pt x="611" y="588"/><a:pt x="616" y="563"/><a:pt x="616" y="560"/></a:cubicBezTo><a:cubicBezTo><a:pt x="616" y="554"/><a:pt x="611" y="554"/><a:pt x="611" y="554"/></a:cubicBezTo><a:cubicBezTo><a:pt x="594" y="554"/><a:pt x="572" y="563"/><a:pt x="555" y="577"/></a:cubicBezTo><a:cubicBezTo><a:pt x="527" y="594"/><a:pt x="524" y="599"/><a:pt x="518" y="616"/></a:cubicBezTo><a:cubicBezTo><a:pt x="516" y="630"/><a:pt x="507" y="638"/><a:pt x="504" y="644"/></a:cubicBezTo><a:cubicBezTo><a:pt x="496" y="658"/><a:pt x="496" y="658"/><a:pt x="482" y="658"/></a:cubicBezTo><a:cubicBezTo><a:pt x="434" y="658"/><a:pt x="384" y="641"/><a:pt x="320" y="624"/></a:cubicBezTo><a:cubicBezTo><a:pt x="292" y="616"/><a:pt x="236" y="602"/><a:pt x="188" y="602"/></a:cubicBezTo><a:cubicBezTo><a:pt x="174" y="602"/><a:pt x="160" y="602"/><a:pt x="149" y="605"/></a:cubicBezTo></a:path></a:pathLst></a:custGeom><a:solidFill><a:srgbClr val="000000"/></a:solidFill><a:ln w="12600"><a:noFill/></a:ln></p:spPr></p:sp><p:sp><p:nvSpPr><p:cNvPr id="202" name="Freeform 160"/><p:cNvSpPr/><p:nvPr/></p:nvSpPr><p:spPr><a:xfrm><a:off x="26610480" y="10252080"/><a:ext cx="134280" cy="113040"/></a:xfrm><a:custGeom><a:avLst/><a:gdLst/><a:ahLst/><a:rect l="0" t="0" r="r" b="b"/><a:pathLst><a:path w="373" h="314"><a:moveTo><a:pt x="212" y="8"/></a:moveTo><a:lnTo><a:pt x="212" y="33"/></a:lnTo><a:cubicBezTo><a:pt x="260" y="33"/><a:pt x="266" y="36"/><a:pt x="266" y="72"/></a:cubicBezTo><a:lnTo><a:pt x="266" y="190"/></a:lnTo><a:cubicBezTo><a:pt x="266" y="252"/><a:pt x="226" y="294"/><a:pt x="173" y="294"/></a:cubicBezTo><a:cubicBezTo><a:pt x="109" y="294"/><a:pt x="106" y="263"/><a:pt x="106" y="229"/></a:cubicBezTo><a:lnTo><a:pt x="106" y="0"/></a:lnTo><a:lnTo><a:pt x="0" y="8"/></a:lnTo><a:lnTo><a:pt x="0" y="33"/></a:lnTo><a:cubicBezTo><a:pt x="53" y="33"/><a:pt x="53" y="33"/><a:pt x="53" y="98"/></a:cubicBezTo><a:lnTo><a:pt x="53" y="201"/></a:lnTo><a:cubicBezTo><a:pt x="53" y="249"/><a:pt x="53" y="313"/><a:pt x="168" y="313"/></a:cubicBezTo><a:cubicBezTo><a:pt x="182" y="313"/><a:pt x="235" y="313"/><a:pt x="266" y="254"/></a:cubicBezTo><a:lnTo><a:pt x="268" y="254"/></a:lnTo><a:lnTo><a:pt x="268" y="313"/></a:lnTo><a:lnTo><a:pt x="372" y="305"/></a:lnTo><a:lnTo><a:pt x="372" y="282"/></a:lnTo><a:cubicBezTo><a:pt x="324" y="282"/><a:pt x="319" y="277"/><a:pt x="319" y="243"/></a:cubicBezTo><a:lnTo><a:pt x="319" y="0"/></a:lnTo><a:lnTo><a:pt x="212" y="8"/></a:lnTo></a:path></a:pathLst></a:custGeom><a:solidFill><a:srgbClr val="000000"/></a:solidFill><a:ln w="12600"><a:noFill/></a:ln></p:spPr></p:sp><p:sp><p:nvSpPr><p:cNvPr id="203" name="Freeform 161"/><p:cNvSpPr/><p:nvPr/></p:nvSpPr><p:spPr><a:xfrm><a:off x="26764560" y="10252080"/><a:ext cx="134280" cy="158400"/></a:xfrm><a:custGeom><a:avLst/><a:gdLst/><a:ahLst/><a:rect l="0" t="0" r="r" b="b"/><a:pathLst><a:path w="373" h="440"><a:moveTo><a:pt x="160" y="414"/></a:moveTo><a:cubicBezTo><a:pt x="115" y="414"/><a:pt x="106" y="414"/><a:pt x="106" y="386"/></a:cubicBezTo><a:lnTo><a:pt x="106" y="271"/></a:lnTo><a:cubicBezTo><a:pt x="109" y="277"/><a:pt x="143" y="313"/><a:pt x="202" y="313"/></a:cubicBezTo><a:cubicBezTo><a:pt x="294" y="313"/><a:pt x="372" y="243"/><a:pt x="372" y="156"/></a:cubicBezTo><a:cubicBezTo><a:pt x="372" y="70"/><a:pt x="300" y="0"/><a:pt x="213" y="0"/></a:cubicBezTo><a:cubicBezTo><a:pt x="174" y="0"/><a:pt x="132" y="14"/><a:pt x="104" y="42"/></a:cubicBezTo><a:lnTo><a:pt x="104" y="0"/></a:lnTo><a:lnTo><a:pt x="0" y="8"/></a:lnTo><a:lnTo><a:pt x="0" y="33"/></a:lnTo><a:cubicBezTo><a:pt x="48" y="33"/><a:pt x="53" y="36"/><a:pt x="53" y="64"/></a:cubicBezTo><a:lnTo><a:pt x="53" y="386"/></a:lnTo><a:cubicBezTo><a:pt x="53" y="414"/><a:pt x="45" y="414"/><a:pt x="0" y="414"/></a:cubicBezTo><a:lnTo><a:pt x="0" y="439"/></a:lnTo><a:cubicBezTo><a:pt x="0" y="439"/><a:pt x="50" y="436"/><a:pt x="78" y="436"/></a:cubicBezTo><a:cubicBezTo><a:pt x="104" y="436"/><a:pt x="154" y="439"/><a:pt x="160" y="439"/></a:cubicBezTo><a:lnTo><a:pt x="160" y="414"/></a:lnTo></a:path><a:path w="203" h="273"><a:moveTo><a:pt x="0" y="53"/></a:moveTo><a:cubicBezTo><a:pt x="23" y="17"/><a:pt x="62" y="0"/><a:pt x="98" y="0"/></a:cubicBezTo><a:cubicBezTo><a:pt x="157" y="0"/><a:pt x="202" y="62"/><a:pt x="202" y="134"/></a:cubicBezTo><a:cubicBezTo><a:pt x="202" y="213"/><a:pt x="149" y="272"/><a:pt x="90" y="272"/></a:cubicBezTo><a:cubicBezTo><a:pt x="31" y="272"/><a:pt x="3" y="218"/><a:pt x="0" y="213"/></a:cubicBezTo><a:lnTo><a:pt x="0" y="53"/></a:lnTo></a:path></a:pathLst></a:custGeom><a:solidFill><a:srgbClr val="000000"/></a:solidFill><a:ln w="12600"><a:noFill/></a:ln></p:spPr></p:sp><p:sp><p:nvSpPr><p:cNvPr id="204" name="Freeform 162"/><p:cNvSpPr/><p:nvPr/></p:nvSpPr><p:spPr><a:xfrm><a:off x="27025560" y="10101600"/><a:ext cx="237240" cy="237240"/></a:xfrm><a:custGeom><a:avLst/><a:gdLst/><a:ahLst/><a:rect l="0" t="0" r="r" b="b"/><a:pathLst><a:path w="659" h="659"><a:moveTo><a:pt x="350" y="350"/></a:moveTo><a:lnTo><a:pt x="625" y="350"/></a:lnTo><a:cubicBezTo><a:pt x="639" y="350"/><a:pt x="658" y="350"/><a:pt x="658" y="331"/></a:cubicBezTo><a:cubicBezTo><a:pt x="658" y="308"/><a:pt x="639" y="308"/><a:pt x="625" y="308"/></a:cubicBezTo><a:lnTo><a:pt x="350" y="308"/></a:lnTo><a:lnTo><a:pt x="350" y="34"/></a:lnTo><a:cubicBezTo><a:pt x="350" y="20"/><a:pt x="350" y="0"/><a:pt x="331" y="0"/></a:cubicBezTo><a:cubicBezTo><a:pt x="311" y="0"/><a:pt x="311" y="20"/><a:pt x="311" y="34"/></a:cubicBezTo><a:lnTo><a:pt x="311" y="308"/></a:lnTo><a:lnTo><a:pt x="34" y="308"/></a:lnTo><a:cubicBezTo><a:pt x="20" y="308"/><a:pt x="0" y="308"/><a:pt x="0" y="331"/></a:cubicBezTo><a:cubicBezTo><a:pt x="0" y="350"/><a:pt x="20" y="350"/><a:pt x="34" y="350"/></a:cubicBezTo><a:lnTo><a:pt x="311" y="350"/></a:lnTo><a:lnTo><a:pt x="311" y="625"/></a:lnTo><a:cubicBezTo><a:pt x="311" y="639"/><a:pt x="311" y="658"/><a:pt x="331" y="658"/></a:cubicBezTo><a:cubicBezTo><a:pt x="350" y="658"/><a:pt x="350" y="639"/><a:pt x="350" y="625"/></a:cubicBezTo><a:lnTo><a:pt x="350" y="350"/></a:lnTo></a:path></a:pathLst></a:custGeom><a:solidFill><a:srgbClr val="000000"/></a:solidFill><a:ln w="12600"><a:noFill/></a:ln></p:spPr></p:sp><p:sp><p:nvSpPr><p:cNvPr id="205" name="Freeform 163"/><p:cNvSpPr/><p:nvPr/></p:nvSpPr><p:spPr><a:xfrm><a:off x="27370440" y="10058400"/><a:ext cx="222120" cy="259560"/></a:xfrm><a:custGeom><a:avLst/><a:gdLst/><a:ahLst/><a:rect l="0" t="0" r="r" b="b"/><a:pathLst><a:path w="617" h="721"><a:moveTo><a:pt x="148" y="605"/></a:moveTo><a:cubicBezTo><a:pt x="202" y="521"/><a:pt x="218" y="459"/><a:pt x="230" y="406"/></a:cubicBezTo><a:cubicBezTo><a:pt x="266" y="269"/><a:pt x="302" y="151"/><a:pt x="364" y="84"/></a:cubicBezTo><a:cubicBezTo><a:pt x="375" y="70"/><a:pt x="384" y="62"/><a:pt x="414" y="62"/></a:cubicBezTo><a:cubicBezTo><a:pt x="484" y="62"/><a:pt x="484" y="129"/><a:pt x="484" y="143"/></a:cubicBezTo><a:cubicBezTo><a:pt x="484" y="162"/><a:pt x="482" y="174"/><a:pt x="482" y="179"/></a:cubicBezTo><a:cubicBezTo><a:pt x="482" y="188"/><a:pt x="487" y="188"/><a:pt x="487" y="188"/></a:cubicBezTo><a:cubicBezTo><a:pt x="504" y="188"/><a:pt x="529" y="176"/><a:pt x="554" y="157"/></a:cubicBezTo><a:cubicBezTo><a:pt x="571" y="146"/><a:pt x="582" y="134"/><a:pt x="582" y="95"/></a:cubicBezTo><a:cubicBezTo><a:pt x="582" y="39"/><a:pt x="554" y="0"/><a:pt x="498" y="0"/></a:cubicBezTo><a:cubicBezTo><a:pt x="468" y="0"/><a:pt x="381" y="8"/><a:pt x="283" y="106"/></a:cubicBezTo><a:cubicBezTo><a:pt x="204" y="188"/><a:pt x="157" y="364"/><a:pt x="137" y="440"/></a:cubicBezTo><a:cubicBezTo><a:pt x="120" y="507"/><a:pt x="112" y="538"/><a:pt x="84" y="596"/></a:cubicBezTo><a:cubicBezTo><a:pt x="76" y="608"/><a:pt x="50" y="652"/><a:pt x="36" y="664"/></a:cubicBezTo><a:cubicBezTo><a:pt x="11" y="689"/><a:pt x="0" y="708"/><a:pt x="0" y="711"/></a:cubicBezTo><a:cubicBezTo><a:pt x="0" y="714"/><a:pt x="3" y="720"/><a:pt x="8" y="720"/></a:cubicBezTo><a:cubicBezTo><a:pt x="14" y="720"/><a:pt x="34" y="714"/><a:pt x="59" y="697"/></a:cubicBezTo><a:cubicBezTo><a:pt x="76" y="689"/><a:pt x="78" y="686"/><a:pt x="101" y="661"/></a:cubicBezTo><a:cubicBezTo><a:pt x="151" y="664"/><a:pt x="185" y="672"/><a:pt x="246" y="689"/></a:cubicBezTo><a:cubicBezTo><a:pt x="297" y="703"/><a:pt x="347" y="720"/><a:pt x="398" y="720"/></a:cubicBezTo><a:cubicBezTo><a:pt x="479" y="720"/><a:pt x="560" y="658"/><a:pt x="591" y="613"/></a:cubicBezTo><a:cubicBezTo><a:pt x="610" y="588"/><a:pt x="616" y="563"/><a:pt x="616" y="560"/></a:cubicBezTo><a:cubicBezTo><a:pt x="616" y="554"/><a:pt x="610" y="554"/><a:pt x="610" y="554"/></a:cubicBezTo><a:cubicBezTo><a:pt x="594" y="554"/><a:pt x="571" y="563"/><a:pt x="554" y="577"/></a:cubicBezTo><a:cubicBezTo><a:pt x="526" y="594"/><a:pt x="524" y="599"/><a:pt x="518" y="616"/></a:cubicBezTo><a:cubicBezTo><a:pt x="515" y="630"/><a:pt x="507" y="638"/><a:pt x="504" y="644"/></a:cubicBezTo><a:cubicBezTo><a:pt x="496" y="658"/><a:pt x="496" y="658"/><a:pt x="482" y="658"/></a:cubicBezTo><a:cubicBezTo><a:pt x="434" y="658"/><a:pt x="384" y="641"/><a:pt x="319" y="624"/></a:cubicBezTo><a:cubicBezTo><a:pt x="291" y="616"/><a:pt x="235" y="602"/><a:pt x="188" y="602"/></a:cubicBezTo><a:cubicBezTo><a:pt x="174" y="602"/><a:pt x="160" y="602"/><a:pt x="148" y="605"/></a:cubicBezTo></a:path></a:pathLst></a:custGeom><a:solidFill><a:srgbClr val="000000"/></a:solidFill><a:ln w="12600"><a:noFill/></a:ln></p:spPr></p:sp><p:sp><p:nvSpPr><p:cNvPr id="206" name="Freeform 164"/><p:cNvSpPr/><p:nvPr/></p:nvSpPr><p:spPr><a:xfrm><a:off x="27616320" y="10189440"/><a:ext cx="56880" cy="173880"/></a:xfrm><a:custGeom><a:avLst/><a:gdLst/><a:ahLst/><a:rect l="0" t="0" r="r" b="b"/><a:pathLst><a:path w="158" h="483"><a:moveTo><a:pt x="107" y="0"/></a:moveTo><a:lnTo><a:pt x="0" y="8"/></a:lnTo><a:lnTo><a:pt x="0" y="34"/></a:lnTo><a:cubicBezTo><a:pt x="48" y="34"/><a:pt x="53" y="36"/><a:pt x="53" y="70"/></a:cubicBezTo><a:lnTo><a:pt x="53" y="426"/></a:lnTo><a:cubicBezTo><a:pt x="53" y="456"/><a:pt x="45" y="456"/><a:pt x="0" y="456"/></a:cubicBezTo><a:lnTo><a:pt x="0" y="482"/></a:lnTo><a:cubicBezTo><a:pt x="3" y="482"/><a:pt x="51" y="479"/><a:pt x="79" y="479"/></a:cubicBezTo><a:cubicBezTo><a:pt x="107" y="479"/><a:pt x="132" y="479"/><a:pt x="157" y="482"/></a:cubicBezTo><a:lnTo><a:pt x="157" y="456"/></a:lnTo><a:cubicBezTo><a:pt x="112" y="456"/><a:pt x="107" y="456"/><a:pt x="107" y="426"/></a:cubicBezTo><a:lnTo><a:pt x="107" y="0"/></a:lnTo></a:path></a:pathLst></a:custGeom><a:solidFill><a:srgbClr val="000000"/></a:solidFill><a:ln w="12600"><a:noFill/></a:ln></p:spPr></p:sp><p:sp><p:nvSpPr><p:cNvPr id="207" name="Freeform 165"/><p:cNvSpPr/><p:nvPr/></p:nvSpPr><p:spPr><a:xfrm><a:off x="27691920" y="10251000"/><a:ext cx="123480" cy="114120"/></a:xfrm><a:custGeom><a:avLst/><a:gdLst/><a:ahLst/><a:rect l="0" t="0" r="r" b="b"/><a:pathLst><a:path w="343" h="317"><a:moveTo><a:pt x="342" y="162"/></a:moveTo><a:cubicBezTo><a:pt x="342" y="75"/><a:pt x="266" y="0"/><a:pt x="171" y="0"/></a:cubicBezTo><a:cubicBezTo><a:pt x="76" y="0"/><a:pt x="0" y="75"/><a:pt x="0" y="162"/></a:cubicBezTo><a:cubicBezTo><a:pt x="0" y="249"/><a:pt x="76" y="316"/><a:pt x="171" y="316"/></a:cubicBezTo><a:cubicBezTo><a:pt x="263" y="316"/><a:pt x="342" y="249"/><a:pt x="342" y="162"/></a:cubicBezTo></a:path><a:path w="213" h="276"><a:moveTo><a:pt x="106" y="275"/></a:moveTo><a:cubicBezTo><a:pt x="81" y="275"/><a:pt x="42" y="266"/><a:pt x="19" y="233"/></a:cubicBezTo><a:cubicBezTo><a:pt x="0" y="205"/><a:pt x="0" y="168"/><a:pt x="0" y="138"/></a:cubicBezTo><a:cubicBezTo><a:pt x="0" y="107"/><a:pt x="0" y="65"/><a:pt x="25" y="37"/></a:cubicBezTo><a:cubicBezTo><a:pt x="42" y="14"/><a:pt x="70" y="0"/><a:pt x="106" y="0"/></a:cubicBezTo><a:cubicBezTo><a:pt x="145" y="0"/><a:pt x="176" y="20"/><a:pt x="190" y="42"/></a:cubicBezTo><a:cubicBezTo><a:pt x="210" y="68"/><a:pt x="212" y="104"/><a:pt x="212" y="138"/></a:cubicBezTo><a:cubicBezTo><a:pt x="212" y="171"/><a:pt x="210" y="208"/><a:pt x="190" y="236"/></a:cubicBezTo><a:cubicBezTo><a:pt x="170" y="261"/><a:pt x="140" y="275"/><a:pt x="106" y="275"/></a:cubicBezTo></a:path></a:pathLst></a:custGeom><a:solidFill><a:srgbClr val="000000"/></a:solidFill><a:ln w="12600"><a:noFill/></a:ln></p:spPr></p:sp><p:sp><p:nvSpPr><p:cNvPr id="208" name="CustomShape 166"></p:cNvPr><p:cNvSpPr/><p:nvPr/></p:nvSpPr><p:spPr><a:xfrm><a:off x="15636600" y="11064960"/><a:ext cx="12801240" cy="913680"/></a:xfrm><a:prstGeom prst="rect"><a:avLst></a:avLst></a:prstGeom><a:solidFill><a:srgbClr val="00274c"/></a:solidFill><a:ln><a:noFill/></a:ln></p:spPr><p:style><a:lnRef idx="0"/><a:fillRef idx="0"/><a:effectRef idx="0"/><a:fontRef idx="minor"/></p:style><p:txBody><a:bodyPr lIns="90000" rIns="90000" tIns="45000" bIns="45000" anchor="ctr"></a:bodyPr><a:p><a:pPr><a:lnSpc><a:spcPct val="100000"/></a:lnSpc></a:pPr><a:r><a:rPr b="1" lang="en-US" sz="5400" spc="-1" strike="noStrike"><a:solidFill><a:srgbClr val="ffc000"/></a:solidFill><a:uFill><a:solidFill><a:srgbClr val="ffffff"/></a:solidFill></a:uFill><a:latin typeface="Arial"/></a:rPr><a:t>Reward formulations</a:t></a:r><a:endParaRPr b="0" lang="en-US" sz="1800" spc="-1" strike="noStrike"><a:solidFill><a:srgbClr val="000000"/></a:solidFill><a:uFill><a:solidFill><a:srgbClr val="ffffff"/></a:solidFill></a:uFill><a:latin typeface="Arial"/></a:endParaRPr></a:p></p:txBody></p:sp><p:sp><p:nvSpPr><p:cNvPr id="209" name="CustomShape 167"></p:cNvPr><p:cNvSpPr/><p:nvPr/></p:nvSpPr><p:spPr><a:xfrm><a:off x="15636600" y="12621240"/><a:ext cx="12801240" cy="1065240"/></a:xfrm><a:prstGeom prst="rect"><a:avLst></a:avLst></a:prstGeom><a:noFill/><a:ln><a:noFill/></a:ln></p:spPr><p:style><a:lnRef idx="0"/><a:fillRef idx="0"/><a:effectRef idx="0"/><a:fontRef idx="minor"/></p:style><p:txBody><a:bodyPr lIns="90000" rIns="90000" tIns="45000" bIns="45000"></a:bodyPr><a:p><a:pPr marL="617040" indent="-616680" algn="just"><a:lnSpc><a:spcPct val="100000"/></a:lnSpc><a:buClr><a:srgbClr val="000000"/></a:buClr><a:buFont typeface="Calibri Light"/><a:buAutoNum type="arabicPeriod"/></a:pPr><a:r><a:rPr b="0" lang="en-US" sz="3200" spc="-1" strike="noStrike"><a:solidFill><a:srgbClr val="000000"/></a:solidFill><a:uFill><a:solidFill><a:srgbClr val="ffffff"/></a:solidFill></a:uFill><a:latin typeface="Arial"/></a:rPr><a:t>With Goal Rewards: R(s, a, g) = (0 if s == g else -1)</a:t></a:r><a:endParaRPr b="0" lang="en-US" sz="1800" spc="-1" strike="noStrike"><a:solidFill><a:srgbClr val="000000"/></a:solidFill><a:uFill><a:solidFill><a:srgbClr val="ffffff"/></a:solidFill></a:uFill><a:latin typeface="Arial"/></a:endParaRPr></a:p><a:p><a:pPr marL="617040" indent="-616680" algn="just"><a:lnSpc><a:spcPct val="100000"/></a:lnSpc><a:buClr><a:srgbClr val="000000"/></a:buClr><a:buFont typeface="Calibri Light"/><a:buAutoNum type="arabicPeriod"/></a:pPr><a:r><a:rPr b="0" lang="en-US" sz="3200" spc="-1" strike="noStrike"><a:solidFill><a:srgbClr val="000000"/></a:solidFill><a:uFill><a:solidFill><a:srgbClr val="ffffff"/></a:solidFill></a:uFill><a:latin typeface="Arial"/></a:rPr><a:t>Without Goal Rewards: R(s, a, g) = -1</a:t></a:r><a:endParaRPr b="0" lang="en-US" sz="1800" spc="-1" strike="noStrike"><a:solidFill><a:srgbClr val="000000"/></a:solidFill><a:uFill><a:solidFill><a:srgbClr val="ffffff"/></a:solidFill></a:uFill><a:latin typeface="Arial"/></a:endParaRPr></a:p></p:txBody></p:sp><p:pic><p:nvPicPr><p:cNvPr id="210" name="" descr=""/><p:cNvPicPr/><p:nvPr/></p:nvPicPr><p:blipFill><a:blip r:embed="rId5"></a:blip><a:stretch/></p:blipFill><p:spPr><a:xfrm><a:off x="1920240" y="17739360"/><a:ext cx="12720240" cy="4966920"/></a:xfrm><a:prstGeom prst="rect"><a:avLst/></a:prstGeom><a:ln><a:noFill/></a:ln></p:spPr></p:pic><p:pic><p:nvPicPr><p:cNvPr id="211" name="" descr=""/><p:cNvPicPr/><p:nvPr/></p:nvPicPr><p:blipFill><a:blip r:embed="rId6"></a:blip><a:stretch/></p:blipFill><p:spPr><a:xfrm><a:off x="29352240" y="7436160"/><a:ext cx="12650040" cy="2439360"/></a:xfrm><a:prstGeom prst="rect"><a:avLst/></a:prstGeom><a:ln><a:noFill/></a:ln></p:spPr></p:pic><p:pic><p:nvPicPr><p:cNvPr id="212" name="" descr=""/><p:cNvPicPr/><p:nvPr/></p:nvPicPr><p:blipFill><a:blip r:embed="rId7"></a:blip><a:stretch/></p:blipFill><p:spPr><a:xfrm><a:off x="29352600" y="11887200"/><a:ext cx="12854160" cy="2468880"/></a:xfrm><a:prstGeom prst="rect"><a:avLst/></a:prstGeom><a:ln><a:noFill/></a:ln></p:spPr></p:pic><p:sp><p:nvSpPr><p:cNvPr id="213" name="CustomShape 168"></p:cNvPr><p:cNvSpPr/><p:nvPr/></p:nvSpPr><p:spPr><a:xfrm><a:off x="29626560" y="9966960"/><a:ext cx="12801600" cy="1005120"/></a:xfrm><a:prstGeom prst="rect"><a:avLst></a:avLst></a:prstGeom><a:noFill/><a:ln><a:noFill/></a:ln></p:spPr><p:style><a:lnRef idx="0"/><a:fillRef idx="0"/><a:effectRef idx="0"/><a:fontRef idx="minor"/></p:style><p:txBody><a:bodyPr lIns="90000" rIns="90000" tIns="45000" bIns="45000"></a:bodyPr><a:p><a:pPr algn="ctr"><a:lnSpc><a:spcPct val="100000"/></a:lnSpc></a:pPr><a:r><a:rPr b="0" lang="en-US" sz="2000" spc="-1" strike="noStrike"><a:solidFill><a:srgbClr val="000000"/></a:solidFill><a:uFill><a:solidFill><a:srgbClr val="ffffff"/></a:solidFill></a:uFill><a:latin typeface="Arial"/></a:rPr><a:t>Figure 3: (a) Effects of removing the step-loss from our methods. Results show that it is a critical component to learning in the absence of goal-rewards. (b) Adding goal-rewards to our algorithm that does have an effect further displaying how they are avoidable.</a:t></a:r><a:endParaRPr b="0" lang="en-US" sz="1800" spc="-1" strike="noStrike"><a:solidFill><a:srgbClr val="000000"/></a:solidFill><a:uFill><a:solidFill><a:srgbClr val="ffffff"/></a:solidFill></a:uFill><a:latin typeface="Arial"/></a:endParaRPr></a:p></p:txBody></p:sp><p:sp><p:nvSpPr><p:cNvPr id="214" name="CustomShape 169"></p:cNvPr><p:cNvSpPr/><p:nvPr/></p:nvSpPr><p:spPr><a:xfrm><a:off x="29405160" y="14539680"/><a:ext cx="12801600" cy="1005120"/></a:xfrm><a:prstGeom prst="rect"><a:avLst></a:avLst></a:prstGeom><a:noFill/><a:ln><a:noFill/></a:ln></p:spPr><p:style><a:lnRef idx="0"/><a:fillRef idx="0"/><a:effectRef idx="0"/><a:fontRef idx="minor"/></p:style><p:txBody><a:bodyPr lIns="90000" rIns="90000" tIns="45000" bIns="45000"></a:bodyPr><a:p><a:pPr algn="ctr"><a:lnSpc><a:spcPct val="100000"/></a:lnSpc></a:pPr><a:r><a:rPr b="0" lang="en-US" sz="2000" spc="-1" strike="noStrike"><a:solidFill><a:srgbClr val="000000"/></a:solidFill><a:uFill><a:solidFill><a:srgbClr val="ffffff"/></a:solidFill></a:uFill><a:latin typeface="Arial"/></a:rPr><a:t>Figure 4: We measure the sensitive of HER and our method to the dsitance-threshold () with respect to the success-rate and distance-from-goal metrics. Both algorithms success-rate is sensitive the threshold while only HER’s distance-from-goal is affected by it.</a:t></a:r><a:endParaRPr b="0" lang="en-US" sz="1800" spc="-1" strike="noStrike"><a:solidFill><a:srgbClr val="000000"/></a:solidFill><a:uFill><a:solidFill><a:srgbClr val="ffffff"/></a:solidFill></a:uFill><a:latin typeface="Arial"/></a:endParaRPr></a:p></p:txBody></p:sp><p:sp><p:nvSpPr><p:cNvPr id="215" name="CustomShape 170"></p:cNvPr><p:cNvSpPr/><p:nvPr/></p:nvSpPr><p:spPr><a:xfrm><a:off x="29261160" y="26060400"/><a:ext cx="12801240" cy="4667760"/></a:xfrm><a:prstGeom prst="rect"><a:avLst></a:avLst></a:prstGeom><a:noFill/><a:ln><a:noFill/></a:ln></p:spPr><p:style><a:lnRef idx="0"/><a:fillRef idx="0"/><a:effectRef idx="0"/><a:fontRef idx="minor"/></p:style><p:txBody><a:bodyPr lIns="90000" rIns="90000" tIns="45000" bIns="45000"></a:bodyPr><a:p><a:pPr algn="just"><a:lnSpc><a:spcPct val="100000"/></a:lnSpc></a:pPr><a:r><a:rPr b="0" lang="en-US" sz="3200" spc="-1" strike="noStrike"><a:solidFill><a:srgbClr val="000000"/></a:solidFill><a:uFill><a:solidFill><a:srgbClr val="ffffff"/></a:solidFill></a:uFill><a:latin typeface="Arial"/></a:rPr><a:t>[</a:t></a:r><a:r><a:rPr b="0" lang="en-US" sz="3200" spc="-1" strike="noStrike"><a:solidFill><a:srgbClr val="000000"/></a:solidFill><a:uFill><a:solidFill><a:srgbClr val="ffffff"/></a:solidFill></a:uFill><a:latin typeface="Arial"/></a:rPr><a:t>1</a:t></a:r><a:r><a:rPr b="0" lang="en-US" sz="3200" spc="-1" strike="noStrike"><a:solidFill><a:srgbClr val="000000"/></a:solidFill><a:uFill><a:solidFill><a:srgbClr val="ffffff"/></a:solidFill></a:uFill><a:latin typeface="Arial"/></a:rPr><a:t>]</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M</a:t></a:r><a:r><a:rPr b="0" lang="en-US" sz="3200" spc="-1" strike="noStrike"><a:solidFill><a:srgbClr val="000000"/></a:solidFill><a:uFill><a:solidFill><a:srgbClr val="ffffff"/></a:solidFill></a:uFill><a:latin typeface="Arial"/></a:rPr><a:t>a</a:t></a:r><a:r><a:rPr b="0" lang="en-US" sz="3200" spc="-1" strike="noStrike"><a:solidFill><a:srgbClr val="000000"/></a:solidFill><a:uFill><a:solidFill><a:srgbClr val="ffffff"/></a:solidFill></a:uFill><a:latin typeface="Arial"/></a:rPr><a:t>r</a:t></a:r><a:r><a:rPr b="0" lang="en-US" sz="3200" spc="-1" strike="noStrike"><a:solidFill><a:srgbClr val="000000"/></a:solidFill><a:uFill><a:solidFill><a:srgbClr val="ffffff"/></a:solidFill></a:uFill><a:latin typeface="Arial"/></a:rPr><a:t>c</a:t></a:r><a:r><a:rPr b="0" lang="en-US" sz="3200" spc="-1" strike="noStrike"><a:solidFill><a:srgbClr val="000000"/></a:solidFill><a:uFill><a:solidFill><a:srgbClr val="ffffff"/></a:solidFill></a:uFill><a:latin typeface="Arial"/></a:rPr><a:t>i</a:t></a:r><a:r><a:rPr b="0" lang="en-US" sz="3200" spc="-1" strike="noStrike"><a:solidFill><a:srgbClr val="000000"/></a:solidFill><a:uFill><a:solidFill><a:srgbClr val="ffffff"/></a:solidFill></a:uFill><a:latin typeface="Arial"/></a:rPr><a:t>n</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A</a:t></a:r><a:r><a:rPr b="0" lang="en-US" sz="3200" spc="-1" strike="noStrike"><a:solidFill><a:srgbClr val="000000"/></a:solidFill><a:uFill><a:solidFill><a:srgbClr val="ffffff"/></a:solidFill></a:uFill><a:latin typeface="Arial"/></a:rPr><a:t>n</a:t></a:r><a:r><a:rPr b="0" lang="en-US" sz="3200" spc="-1" strike="noStrike"><a:solidFill><a:srgbClr val="000000"/></a:solidFill><a:uFill><a:solidFill><a:srgbClr val="ffffff"/></a:solidFill></a:uFill><a:latin typeface="Arial"/></a:rPr><a:t>d</a:t></a:r><a:r><a:rPr b="0" lang="en-US" sz="3200" spc="-1" strike="noStrike"><a:solidFill><a:srgbClr val="000000"/></a:solidFill><a:uFill><a:solidFill><a:srgbClr val="ffffff"/></a:solidFill></a:uFill><a:latin typeface="Arial"/></a:rPr><a:t>r</a:t></a:r><a:r><a:rPr b="0" lang="en-US" sz="3200" spc="-1" strike="noStrike"><a:solidFill><a:srgbClr val="000000"/></a:solidFill><a:uFill><a:solidFill><a:srgbClr val="ffffff"/></a:solidFill></a:uFill><a:latin typeface="Arial"/></a:rPr><a:t>y</a:t></a:r><a:r><a:rPr b="0" lang="en-US" sz="3200" spc="-1" strike="noStrike"><a:solidFill><a:srgbClr val="000000"/></a:solidFill><a:uFill><a:solidFill><a:srgbClr val="ffffff"/></a:solidFill></a:uFill><a:latin typeface="Arial"/></a:rPr><a:t>c</a:t></a:r><a:r><a:rPr b="0" lang="en-US" sz="3200" spc="-1" strike="noStrike"><a:solidFill><a:srgbClr val="000000"/></a:solidFill><a:uFill><a:solidFill><a:srgbClr val="ffffff"/></a:solidFill></a:uFill><a:latin typeface="Arial"/></a:rPr><a:t>h</a:t></a:r><a:r><a:rPr b="0" lang="en-US" sz="3200" spc="-1" strike="noStrike"><a:solidFill><a:srgbClr val="000000"/></a:solidFill><a:uFill><a:solidFill><a:srgbClr val="ffffff"/></a:solidFill></a:uFill><a:latin typeface="Arial"/></a:rPr><a:t>o</a:t></a:r><a:r><a:rPr b="0" lang="en-US" sz="3200" spc="-1" strike="noStrike"><a:solidFill><a:srgbClr val="000000"/></a:solidFill><a:uFill><a:solidFill><a:srgbClr val="ffffff"/></a:solidFill></a:uFill><a:latin typeface="Arial"/></a:rPr><a:t>w</a:t></a:r><a:r><a:rPr b="0" lang="en-US" sz="3200" spc="-1" strike="noStrike"><a:solidFill><a:srgbClr val="000000"/></a:solidFill><a:uFill><a:solidFill><a:srgbClr val="ffffff"/></a:solidFill></a:uFill><a:latin typeface="Arial"/></a:rPr><a:t>i</a:t></a:r><a:r><a:rPr b="0" lang="en-US" sz="3200" spc="-1" strike="noStrike"><a:solidFill><a:srgbClr val="000000"/></a:solidFill><a:uFill><a:solidFill><a:srgbClr val="ffffff"/></a:solidFill></a:uFill><a:latin typeface="Arial"/></a:rPr><a:t>c</a:t></a:r><a:r><a:rPr b="0" lang="en-US" sz="3200" spc="-1" strike="noStrike"><a:solidFill><a:srgbClr val="000000"/></a:solidFill><a:uFill><a:solidFill><a:srgbClr val="ffffff"/></a:solidFill></a:uFill><a:latin typeface="Arial"/></a:rPr><a:t>z</a:t></a:r><a:r><a:rPr b="0" lang="en-US" sz="3200" spc="-1" strike="noStrike"><a:solidFill><a:srgbClr val="000000"/></a:solidFill><a:uFill><a:solidFill><a:srgbClr val="ffffff"/></a:solidFill></a:uFill><a:latin typeface="Arial"/></a:rPr><a:t>,</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F</a:t></a:r><a:r><a:rPr b="0" lang="en-US" sz="3200" spc="-1" strike="noStrike"><a:solidFill><a:srgbClr val="000000"/></a:solidFill><a:uFill><a:solidFill><a:srgbClr val="ffffff"/></a:solidFill></a:uFill><a:latin typeface="Arial"/></a:rPr><a:t>i</a:t></a:r><a:r><a:rPr b="0" lang="en-US" sz="3200" spc="-1" strike="noStrike"><a:solidFill><a:srgbClr val="000000"/></a:solidFill><a:uFill><a:solidFill><a:srgbClr val="ffffff"/></a:solidFill></a:uFill><a:latin typeface="Arial"/></a:rPr><a:t>l</a:t></a:r><a:r><a:rPr b="0" lang="en-US" sz="3200" spc="-1" strike="noStrike"><a:solidFill><a:srgbClr val="000000"/></a:solidFill><a:uFill><a:solidFill><a:srgbClr val="ffffff"/></a:solidFill></a:uFill><a:latin typeface="Arial"/></a:rPr><a:t>i</a:t></a:r><a:r><a:rPr b="0" lang="en-US" sz="3200" spc="-1" strike="noStrike"><a:solidFill><a:srgbClr val="000000"/></a:solidFill><a:uFill><a:solidFill><a:srgbClr val="ffffff"/></a:solidFill></a:uFill><a:latin typeface="Arial"/></a:rPr><a:t>p</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W</a:t></a:r><a:r><a:rPr b="0" lang="en-US" sz="3200" spc="-1" strike="noStrike"><a:solidFill><a:srgbClr val="000000"/></a:solidFill><a:uFill><a:solidFill><a:srgbClr val="ffffff"/></a:solidFill></a:uFill><a:latin typeface="Arial"/></a:rPr><a:t>o</a:t></a:r><a:r><a:rPr b="0" lang="en-US" sz="3200" spc="-1" strike="noStrike"><a:solidFill><a:srgbClr val="000000"/></a:solidFill><a:uFill><a:solidFill><a:srgbClr val="ffffff"/></a:solidFill></a:uFill><a:latin typeface="Arial"/></a:rPr><a:t>l</a:t></a:r><a:r><a:rPr b="0" lang="en-US" sz="3200" spc="-1" strike="noStrike"><a:solidFill><a:srgbClr val="000000"/></a:solidFill><a:uFill><a:solidFill><a:srgbClr val="ffffff"/></a:solidFill></a:uFill><a:latin typeface="Arial"/></a:rPr><a:t>s</a:t></a:r><a:r><a:rPr b="0" lang="en-US" sz="3200" spc="-1" strike="noStrike"><a:solidFill><a:srgbClr val="000000"/></a:solidFill><a:uFill><a:solidFill><a:srgbClr val="ffffff"/></a:solidFill></a:uFill><a:latin typeface="Arial"/></a:rPr><a:t>k</a:t></a:r><a:r><a:rPr b="0" lang="en-US" sz="3200" spc="-1" strike="noStrike"><a:solidFill><a:srgbClr val="000000"/></a:solidFill><a:uFill><a:solidFill><a:srgbClr val="ffffff"/></a:solidFill></a:uFill><a:latin typeface="Arial"/></a:rPr><a:t>i</a:t></a:r><a:r><a:rPr b="0" lang="en-US" sz="3200" spc="-1" strike="noStrike"><a:solidFill><a:srgbClr val="000000"/></a:solidFill><a:uFill><a:solidFill><a:srgbClr val="ffffff"/></a:solidFill></a:uFill><a:latin typeface="Arial"/></a:rPr><a:t>,</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A</a:t></a:r><a:r><a:rPr b="0" lang="en-US" sz="3200" spc="-1" strike="noStrike"><a:solidFill><a:srgbClr val="000000"/></a:solidFill><a:uFill><a:solidFill><a:srgbClr val="ffffff"/></a:solidFill></a:uFill><a:latin typeface="Arial"/></a:rPr><a:t>l</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x</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R</a:t></a:r><a:r><a:rPr b="0" lang="en-US" sz="3200" spc="-1" strike="noStrike"><a:solidFill><a:srgbClr val="000000"/></a:solidFill><a:uFill><a:solidFill><a:srgbClr val="ffffff"/></a:solidFill></a:uFill><a:latin typeface="Arial"/></a:rPr><a:t>a</a:t></a:r><a:r><a:rPr b="0" lang="en-US" sz="3200" spc="-1" strike="noStrike"><a:solidFill><a:srgbClr val="000000"/></a:solidFill><a:uFill><a:solidFill><a:srgbClr val="ffffff"/></a:solidFill></a:uFill><a:latin typeface="Arial"/></a:rPr><a:t>y</a:t></a:r><a:r><a:rPr b="0" lang="en-US" sz="3200" spc="-1" strike="noStrike"><a:solidFill><a:srgbClr val="000000"/></a:solidFill><a:uFill><a:solidFill><a:srgbClr val="ffffff"/></a:solidFill></a:uFill><a:latin typeface="Arial"/></a:rPr><a:t>,</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J</a:t></a:r><a:r><a:rPr b="0" lang="en-US" sz="3200" spc="-1" strike="noStrike"><a:solidFill><a:srgbClr val="000000"/></a:solidFill><a:uFill><a:solidFill><a:srgbClr val="ffffff"/></a:solidFill></a:uFill><a:latin typeface="Arial"/></a:rPr><a:t>o</a:t></a:r><a:r><a:rPr b="0" lang="en-US" sz="3200" spc="-1" strike="noStrike"><a:solidFill><a:srgbClr val="000000"/></a:solidFill><a:uFill><a:solidFill><a:srgbClr val="ffffff"/></a:solidFill></a:uFill><a:latin typeface="Arial"/></a:rPr><a:t>n</a:t></a:r><a:r><a:rPr b="0" lang="en-US" sz="3200" spc="-1" strike="noStrike"><a:solidFill><a:srgbClr val="000000"/></a:solidFill><a:uFill><a:solidFill><a:srgbClr val="ffffff"/></a:solidFill></a:uFill><a:latin typeface="Arial"/></a:rPr><a:t>a</a:t></a:r><a:r><a:rPr b="0" lang="en-US" sz="3200" spc="-1" strike="noStrike"><a:solidFill><a:srgbClr val="000000"/></a:solidFill><a:uFill><a:solidFill><a:srgbClr val="ffffff"/></a:solidFill></a:uFill><a:latin typeface="Arial"/></a:rPr><a:t>s</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S</a:t></a:r><a:r><a:rPr b="0" lang="en-US" sz="3200" spc="-1" strike="noStrike"><a:solidFill><a:srgbClr val="000000"/></a:solidFill><a:uFill><a:solidFill><a:srgbClr val="ffffff"/></a:solidFill></a:uFill><a:latin typeface="Arial"/></a:rPr><a:t>c</a:t></a:r><a:r><a:rPr b="0" lang="en-US" sz="3200" spc="-1" strike="noStrike"><a:solidFill><a:srgbClr val="000000"/></a:solidFill><a:uFill><a:solidFill><a:srgbClr val="ffffff"/></a:solidFill></a:uFill><a:latin typeface="Arial"/></a:rPr><a:t>h</a:t></a:r><a:r><a:rPr b="0" lang="en-US" sz="3200" spc="-1" strike="noStrike"><a:solidFill><a:srgbClr val="000000"/></a:solidFill><a:uFill><a:solidFill><a:srgbClr val="ffffff"/></a:solidFill></a:uFill><a:latin typeface="Arial"/></a:rPr><a:t>n</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i</a:t></a:r><a:r><a:rPr b="0" lang="en-US" sz="3200" spc="-1" strike="noStrike"><a:solidFill><a:srgbClr val="000000"/></a:solidFill><a:uFill><a:solidFill><a:srgbClr val="ffffff"/></a:solidFill></a:uFill><a:latin typeface="Arial"/></a:rPr><a:t>d</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r</a:t></a:r><a:r><a:rPr b="0" lang="en-US" sz="3200" spc="-1" strike="noStrike"><a:solidFill><a:srgbClr val="000000"/></a:solidFill><a:uFill><a:solidFill><a:srgbClr val="ffffff"/></a:solidFill></a:uFill><a:latin typeface="Arial"/></a:rPr><a:t>,</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R</a:t></a:r><a:r><a:rPr b="0" lang="en-US" sz="3200" spc="-1" strike="noStrike"><a:solidFill><a:srgbClr val="000000"/></a:solidFill><a:uFill><a:solidFill><a:srgbClr val="ffffff"/></a:solidFill></a:uFill><a:latin typeface="Arial"/></a:rPr><a:t>a</a:t></a:r><a:r><a:rPr b="0" lang="en-US" sz="3200" spc="-1" strike="noStrike"><a:solidFill><a:srgbClr val="000000"/></a:solidFill><a:uFill><a:solidFill><a:srgbClr val="ffffff"/></a:solidFill></a:uFill><a:latin typeface="Arial"/></a:rPr><a:t>c</a:t></a:r><a:r><a:rPr b="0" lang="en-US" sz="3200" spc="-1" strike="noStrike"><a:solidFill><a:srgbClr val="000000"/></a:solidFill><a:uFill><a:solidFill><a:srgbClr val="ffffff"/></a:solidFill></a:uFill><a:latin typeface="Arial"/></a:rPr><a:t>h</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l</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F</a:t></a:r><a:r><a:rPr b="0" lang="en-US" sz="3200" spc="-1" strike="noStrike"><a:solidFill><a:srgbClr val="000000"/></a:solidFill><a:uFill><a:solidFill><a:srgbClr val="ffffff"/></a:solidFill></a:uFill><a:latin typeface="Arial"/></a:rPr><a:t>o</a:t></a:r><a:r><a:rPr b="0" lang="en-US" sz="3200" spc="-1" strike="noStrike"><a:solidFill><a:srgbClr val="000000"/></a:solidFill><a:uFill><a:solidFill><a:srgbClr val="ffffff"/></a:solidFill></a:uFill><a:latin typeface="Arial"/></a:rPr><a:t>n</a:t></a:r><a:r><a:rPr b="0" lang="en-US" sz="3200" spc="-1" strike="noStrike"><a:solidFill><a:srgbClr val="000000"/></a:solidFill><a:uFill><a:solidFill><a:srgbClr val="ffffff"/></a:solidFill></a:uFill><a:latin typeface="Arial"/></a:rPr><a:t>g</a:t></a:r><a:r><a:rPr b="0" lang="en-US" sz="3200" spc="-1" strike="noStrike"><a:solidFill><a:srgbClr val="000000"/></a:solidFill><a:uFill><a:solidFill><a:srgbClr val="ffffff"/></a:solidFill></a:uFill><a:latin typeface="Arial"/></a:rPr><a:t>,</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P</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t</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r</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W</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l</a:t></a:r><a:r><a:rPr b="0" lang="en-US" sz="3200" spc="-1" strike="noStrike"><a:solidFill><a:srgbClr val="000000"/></a:solidFill><a:uFill><a:solidFill><a:srgbClr val="ffffff"/></a:solidFill></a:uFill><a:latin typeface="Arial"/></a:rPr><a:t>i</a:t></a:r><a:r><a:rPr b="0" lang="en-US" sz="3200" spc="-1" strike="noStrike"><a:solidFill><a:srgbClr val="000000"/></a:solidFill><a:uFill><a:solidFill><a:srgbClr val="ffffff"/></a:solidFill></a:uFill><a:latin typeface="Arial"/></a:rPr><a:t>n</a:t></a:r><a:r><a:rPr b="0" lang="en-US" sz="3200" spc="-1" strike="noStrike"><a:solidFill><a:srgbClr val="000000"/></a:solidFill><a:uFill><a:solidFill><a:srgbClr val="ffffff"/></a:solidFill></a:uFill><a:latin typeface="Arial"/></a:rPr><a:t>d</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r</a:t></a:r><a:r><a:rPr b="0" lang="en-US" sz="3200" spc="-1" strike="noStrike"><a:solidFill><a:srgbClr val="000000"/></a:solidFill><a:uFill><a:solidFill><a:srgbClr val="ffffff"/></a:solidFill></a:uFill><a:latin typeface="Arial"/></a:rPr><a:t>,</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B</a:t></a:r><a:r><a:rPr b="0" lang="en-US" sz="3200" spc="-1" strike="noStrike"><a:solidFill><a:srgbClr val="000000"/></a:solidFill><a:uFill><a:solidFill><a:srgbClr val="ffffff"/></a:solidFill></a:uFill><a:latin typeface="Arial"/></a:rPr><a:t>o</a:t></a:r><a:r><a:rPr b="0" lang="en-US" sz="3200" spc="-1" strike="noStrike"><a:solidFill><a:srgbClr val="000000"/></a:solidFill><a:uFill><a:solidFill><a:srgbClr val="ffffff"/></a:solidFill></a:uFill><a:latin typeface="Arial"/></a:rPr><a:t>b</a:t></a:r><a:r><a:rPr b="0" lang="en-US" sz="3200" spc="-1" strike="noStrike"><a:solidFill><a:srgbClr val="000000"/></a:solidFill><a:uFill><a:solidFill><a:srgbClr val="ffffff"/></a:solidFill></a:uFill><a:latin typeface="Arial"/></a:rPr><a:t>M</a:t></a:r><a:r><a:rPr b="0" lang="en-US" sz="3200" spc="-1" strike="noStrike"><a:solidFill><a:srgbClr val="000000"/></a:solidFill><a:uFill><a:solidFill><a:srgbClr val="ffffff"/></a:solidFill></a:uFill><a:latin typeface="Arial"/></a:rPr><a:t>c</a:t></a:r><a:r><a:rPr b="0" lang="en-US" sz="3200" spc="-1" strike="noStrike"><a:solidFill><a:srgbClr val="000000"/></a:solidFill><a:uFill><a:solidFill><a:srgbClr val="ffffff"/></a:solidFill></a:uFill><a:latin typeface="Arial"/></a:rPr><a:t>G</a:t></a:r><a:r><a:rPr b="0" lang="en-US" sz="3200" spc="-1" strike="noStrike"><a:solidFill><a:srgbClr val="000000"/></a:solidFill><a:uFill><a:solidFill><a:srgbClr val="ffffff"/></a:solidFill></a:uFill><a:latin typeface="Arial"/></a:rPr><a:t>r</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w</a:t></a:r><a:r><a:rPr b="0" lang="en-US" sz="3200" spc="-1" strike="noStrike"><a:solidFill><a:srgbClr val="000000"/></a:solidFill><a:uFill><a:solidFill><a:srgbClr val="ffffff"/></a:solidFill></a:uFill><a:latin typeface="Arial"/></a:rPr><a:t>,</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J</a:t></a:r><a:r><a:rPr b="0" lang="en-US" sz="3200" spc="-1" strike="noStrike"><a:solidFill><a:srgbClr val="000000"/></a:solidFill><a:uFill><a:solidFill><a:srgbClr val="ffffff"/></a:solidFill></a:uFill><a:latin typeface="Arial"/></a:rPr><a:t>o</a:t></a:r><a:r><a:rPr b="0" lang="en-US" sz="3200" spc="-1" strike="noStrike"><a:solidFill><a:srgbClr val="000000"/></a:solidFill><a:uFill><a:solidFill><a:srgbClr val="ffffff"/></a:solidFill></a:uFill><a:latin typeface="Arial"/></a:rPr><a:t>s</a:t></a:r><a:r><a:rPr b="0" lang="en-US" sz="3200" spc="-1" strike="noStrike"><a:solidFill><a:srgbClr val="000000"/></a:solidFill><a:uFill><a:solidFill><a:srgbClr val="ffffff"/></a:solidFill></a:uFill><a:latin typeface="Arial"/></a:rPr><a:t>h</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T</a:t></a:r><a:r><a:rPr b="0" lang="en-US" sz="3200" spc="-1" strike="noStrike"><a:solidFill><a:srgbClr val="000000"/></a:solidFill><a:uFill><a:solidFill><a:srgbClr val="ffffff"/></a:solidFill></a:uFill><a:latin typeface="Arial"/></a:rPr><a:t>o</a:t></a:r><a:r><a:rPr b="0" lang="en-US" sz="3200" spc="-1" strike="noStrike"><a:solidFill><a:srgbClr val="000000"/></a:solidFill><a:uFill><a:solidFill><a:srgbClr val="ffffff"/></a:solidFill></a:uFill><a:latin typeface="Arial"/></a:rPr><a:t>b</a:t></a:r><a:r><a:rPr b="0" lang="en-US" sz="3200" spc="-1" strike="noStrike"><a:solidFill><a:srgbClr val="000000"/></a:solidFill><a:uFill><a:solidFill><a:srgbClr val="ffffff"/></a:solidFill></a:uFill><a:latin typeface="Arial"/></a:rPr><a:t>i</a:t></a:r><a:r><a:rPr b="0" lang="en-US" sz="3200" spc="-1" strike="noStrike"><a:solidFill><a:srgbClr val="000000"/></a:solidFill><a:uFill><a:solidFill><a:srgbClr val="ffffff"/></a:solidFill></a:uFill><a:latin typeface="Arial"/></a:rPr><a:t>n</a:t></a:r><a:r><a:rPr b="0" lang="en-US" sz="3200" spc="-1" strike="noStrike"><a:solidFill><a:srgbClr val="000000"/></a:solidFill><a:uFill><a:solidFill><a:srgbClr val="ffffff"/></a:solidFill></a:uFill><a:latin typeface="Arial"/></a:rPr><a:t>,</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O</a:t></a:r><a:r><a:rPr b="0" lang="en-US" sz="3200" spc="-1" strike="noStrike"><a:solidFill><a:srgbClr val="000000"/></a:solidFill><a:uFill><a:solidFill><a:srgbClr val="ffffff"/></a:solidFill></a:uFill><a:latin typeface="Arial"/></a:rPr><a:t>p</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n</a:t></a:r><a:r><a:rPr b="0" lang="en-US" sz="3200" spc="-1" strike="noStrike"><a:solidFill><a:srgbClr val="000000"/></a:solidFill><a:uFill><a:solidFill><a:srgbClr val="ffffff"/></a:solidFill></a:uFill><a:latin typeface="Arial"/></a:rPr><a:t>A</a:t></a:r><a:r><a:rPr b="0" lang="en-US" sz="3200" spc="-1" strike="noStrike"><a:solidFill><a:srgbClr val="000000"/></a:solidFill><a:uFill><a:solidFill><a:srgbClr val="ffffff"/></a:solidFill></a:uFill><a:latin typeface="Arial"/></a:rPr><a:t>I</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P</a:t></a:r><a:r><a:rPr b="0" lang="en-US" sz="3200" spc="-1" strike="noStrike"><a:solidFill><a:srgbClr val="000000"/></a:solidFill><a:uFill><a:solidFill><a:srgbClr val="ffffff"/></a:solidFill></a:uFill><a:latin typeface="Arial"/></a:rPr><a:t>i</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t</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r</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A</a:t></a:r><a:r><a:rPr b="0" lang="en-US" sz="3200" spc="-1" strike="noStrike"><a:solidFill><a:srgbClr val="000000"/></a:solidFill><a:uFill><a:solidFill><a:srgbClr val="ffffff"/></a:solidFill></a:uFill><a:latin typeface="Arial"/></a:rPr><a:t>b</a:t></a:r><a:r><a:rPr b="0" lang="en-US" sz="3200" spc="-1" strike="noStrike"><a:solidFill><a:srgbClr val="000000"/></a:solidFill><a:uFill><a:solidFill><a:srgbClr val="ffffff"/></a:solidFill></a:uFill><a:latin typeface="Arial"/></a:rPr><a:t>b</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l</a:t></a:r><a:r><a:rPr b="0" lang="en-US" sz="3200" spc="-1" strike="noStrike"><a:solidFill><a:srgbClr val="000000"/></a:solidFill><a:uFill><a:solidFill><a:srgbClr val="ffffff"/></a:solidFill></a:uFill><a:latin typeface="Arial"/></a:rPr><a:t>,</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a</a:t></a:r><a:r><a:rPr b="0" lang="en-US" sz="3200" spc="-1" strike="noStrike"><a:solidFill><a:srgbClr val="000000"/></a:solidFill><a:uFill><a:solidFill><a:srgbClr val="ffffff"/></a:solidFill></a:uFill><a:latin typeface="Arial"/></a:rPr><a:t>n</a:t></a:r><a:r><a:rPr b="0" lang="en-US" sz="3200" spc="-1" strike="noStrike"><a:solidFill><a:srgbClr val="000000"/></a:solidFill><a:uFill><a:solidFill><a:srgbClr val="ffffff"/></a:solidFill></a:uFill><a:latin typeface="Arial"/></a:rPr><a:t>d</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W</a:t></a:r><a:r><a:rPr b="0" lang="en-US" sz="3200" spc="-1" strike="noStrike"><a:solidFill><a:srgbClr val="000000"/></a:solidFill><a:uFill><a:solidFill><a:srgbClr val="ffffff"/></a:solidFill></a:uFill><a:latin typeface="Arial"/></a:rPr><a:t>o</a:t></a:r><a:r><a:rPr b="0" lang="en-US" sz="3200" spc="-1" strike="noStrike"><a:solidFill><a:srgbClr val="000000"/></a:solidFill><a:uFill><a:solidFill><a:srgbClr val="ffffff"/></a:solidFill></a:uFill><a:latin typeface="Arial"/></a:rPr><a:t>j</a:t></a:r><a:r><a:rPr b="0" lang="en-US" sz="3200" spc="-1" strike="noStrike"><a:solidFill><a:srgbClr val="000000"/></a:solidFill><a:uFill><a:solidFill><a:srgbClr val="ffffff"/></a:solidFill></a:uFill><a:latin typeface="Arial"/></a:rPr><a:t>c</a:t></a:r><a:r><a:rPr b="0" lang="en-US" sz="3200" spc="-1" strike="noStrike"><a:solidFill><a:srgbClr val="000000"/></a:solidFill><a:uFill><a:solidFill><a:srgbClr val="ffffff"/></a:solidFill></a:uFill><a:latin typeface="Arial"/></a:rPr><a:t>i</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c</a:t></a:r><a:r><a:rPr b="0" lang="en-US" sz="3200" spc="-1" strike="noStrike"><a:solidFill><a:srgbClr val="000000"/></a:solidFill><a:uFill><a:solidFill><a:srgbClr val="ffffff"/></a:solidFill></a:uFill><a:latin typeface="Arial"/></a:rPr><a:t>h</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Z</a:t></a:r><a:r><a:rPr b="0" lang="en-US" sz="3200" spc="-1" strike="noStrike"><a:solidFill><a:srgbClr val="000000"/></a:solidFill><a:uFill><a:solidFill><a:srgbClr val="ffffff"/></a:solidFill></a:uFill><a:latin typeface="Arial"/></a:rPr><a:t>a</a:t></a:r><a:r><a:rPr b="0" lang="en-US" sz="3200" spc="-1" strike="noStrike"><a:solidFill><a:srgbClr val="000000"/></a:solidFill><a:uFill><a:solidFill><a:srgbClr val="ffffff"/></a:solidFill></a:uFill><a:latin typeface="Arial"/></a:rPr><a:t>r</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m</a:t></a:r><a:r><a:rPr b="0" lang="en-US" sz="3200" spc="-1" strike="noStrike"><a:solidFill><a:srgbClr val="000000"/></a:solidFill><a:uFill><a:solidFill><a:srgbClr val="ffffff"/></a:solidFill></a:uFill><a:latin typeface="Arial"/></a:rPr><a:t>b</a:t></a:r><a:r><a:rPr b="0" lang="en-US" sz="3200" spc="-1" strike="noStrike"><a:solidFill><a:srgbClr val="000000"/></a:solidFill><a:uFill><a:solidFill><a:srgbClr val="ffffff"/></a:solidFill></a:uFill><a:latin typeface="Arial"/></a:rPr><a:t>a</a:t></a:r><a:r><a:rPr b="0" lang="en-US" sz="3200" spc="-1" strike="noStrike"><a:solidFill><a:srgbClr val="000000"/></a:solidFill><a:uFill><a:solidFill><a:srgbClr val="ffffff"/></a:solidFill></a:uFill><a:latin typeface="Arial"/></a:rPr><a:t>.</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H</a:t></a:r><a:r><a:rPr b="0" lang="en-US" sz="3200" spc="-1" strike="noStrike"><a:solidFill><a:srgbClr val="000000"/></a:solidFill><a:uFill><a:solidFill><a:srgbClr val="ffffff"/></a:solidFill></a:uFill><a:latin typeface="Arial"/></a:rPr><a:t>i</a:t></a:r><a:r><a:rPr b="0" lang="en-US" sz="3200" spc="-1" strike="noStrike"><a:solidFill><a:srgbClr val="000000"/></a:solidFill><a:uFill><a:solidFill><a:srgbClr val="ffffff"/></a:solidFill></a:uFill><a:latin typeface="Arial"/></a:rPr><a:t>n</a:t></a:r><a:r><a:rPr b="0" lang="en-US" sz="3200" spc="-1" strike="noStrike"><a:solidFill><a:srgbClr val="000000"/></a:solidFill><a:uFill><a:solidFill><a:srgbClr val="ffffff"/></a:solidFill></a:uFill><a:latin typeface="Arial"/></a:rPr><a:t>d</a:t></a:r><a:r><a:rPr b="0" lang="en-US" sz="3200" spc="-1" strike="noStrike"><a:solidFill><a:srgbClr val="000000"/></a:solidFill><a:uFill><a:solidFill><a:srgbClr val="ffffff"/></a:solidFill></a:uFill><a:latin typeface="Arial"/></a:rPr><a:t>s</a:t></a:r><a:r><a:rPr b="0" lang="en-US" sz="3200" spc="-1" strike="noStrike"><a:solidFill><a:srgbClr val="000000"/></a:solidFill><a:uFill><a:solidFill><a:srgbClr val="ffffff"/></a:solidFill></a:uFill><a:latin typeface="Arial"/></a:rPr><a:t>i</a:t></a:r><a:r><a:rPr b="0" lang="en-US" sz="3200" spc="-1" strike="noStrike"><a:solidFill><a:srgbClr val="000000"/></a:solidFill><a:uFill><a:solidFill><a:srgbClr val="ffffff"/></a:solidFill></a:uFill><a:latin typeface="Arial"/></a:rPr><a:t>g</a:t></a:r><a:r><a:rPr b="0" lang="en-US" sz="3200" spc="-1" strike="noStrike"><a:solidFill><a:srgbClr val="000000"/></a:solidFill><a:uFill><a:solidFill><a:srgbClr val="ffffff"/></a:solidFill></a:uFill><a:latin typeface="Arial"/></a:rPr><a:t>h</a:t></a:r><a:r><a:rPr b="0" lang="en-US" sz="3200" spc="-1" strike="noStrike"><a:solidFill><a:srgbClr val="000000"/></a:solidFill><a:uFill><a:solidFill><a:srgbClr val="ffffff"/></a:solidFill></a:uFill><a:latin typeface="Arial"/></a:rPr><a:t>t</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x</a:t></a:r><a:r><a:rPr b="0" lang="en-US" sz="3200" spc="-1" strike="noStrike"><a:solidFill><a:srgbClr val="000000"/></a:solidFill><a:uFill><a:solidFill><a:srgbClr val="ffffff"/></a:solidFill></a:uFill><a:latin typeface="Arial"/></a:rPr><a:t>p</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r</a:t></a:r><a:r><a:rPr b="0" lang="en-US" sz="3200" spc="-1" strike="noStrike"><a:solidFill><a:srgbClr val="000000"/></a:solidFill><a:uFill><a:solidFill><a:srgbClr val="ffffff"/></a:solidFill></a:uFill><a:latin typeface="Arial"/></a:rPr><a:t>i</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n</a:t></a:r><a:r><a:rPr b="0" lang="en-US" sz="3200" spc="-1" strike="noStrike"><a:solidFill><a:srgbClr val="000000"/></a:solidFill><a:uFill><a:solidFill><a:srgbClr val="ffffff"/></a:solidFill></a:uFill><a:latin typeface="Arial"/></a:rPr><a:t>c</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r</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p</a:t></a:r><a:r><a:rPr b="0" lang="en-US" sz="3200" spc="-1" strike="noStrike"><a:solidFill><a:srgbClr val="000000"/></a:solidFill><a:uFill><a:solidFill><a:srgbClr val="ffffff"/></a:solidFill></a:uFill><a:latin typeface="Arial"/></a:rPr><a:t>l</a:t></a:r><a:r><a:rPr b="0" lang="en-US" sz="3200" spc="-1" strike="noStrike"><a:solidFill><a:srgbClr val="000000"/></a:solidFill><a:uFill><a:solidFill><a:srgbClr val="ffffff"/></a:solidFill></a:uFill><a:latin typeface="Arial"/></a:rPr><a:t>a</a:t></a:r><a:r><a:rPr b="0" lang="en-US" sz="3200" spc="-1" strike="noStrike"><a:solidFill><a:srgbClr val="000000"/></a:solidFill><a:uFill><a:solidFill><a:srgbClr val="ffffff"/></a:solidFill></a:uFill><a:latin typeface="Arial"/></a:rPr><a:t>y</a:t></a:r><a:r><a:rPr b="0" lang="en-US" sz="3200" spc="-1" strike="noStrike"><a:solidFill><a:srgbClr val="000000"/></a:solidFill><a:uFill><a:solidFill><a:srgbClr val="ffffff"/></a:solidFill></a:uFill><a:latin typeface="Arial"/></a:rPr><a:t>.</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I</a:t></a:r><a:r><a:rPr b="0" lang="en-US" sz="3200" spc="-1" strike="noStrike"><a:solidFill><a:srgbClr val="000000"/></a:solidFill><a:uFill><a:solidFill><a:srgbClr val="ffffff"/></a:solidFill></a:uFill><a:latin typeface="Arial"/></a:rPr><a:t>n</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A</a:t></a:r><a:r><a:rPr b="0" lang="en-US" sz="3200" spc="-1" strike="noStrike"><a:solidFill><a:srgbClr val="000000"/></a:solidFill><a:uFill><a:solidFill><a:srgbClr val="ffffff"/></a:solidFill></a:uFill><a:latin typeface="Arial"/></a:rPr><a:t>d</a:t></a:r><a:r><a:rPr b="0" lang="en-US" sz="3200" spc="-1" strike="noStrike"><a:solidFill><a:srgbClr val="000000"/></a:solidFill><a:uFill><a:solidFill><a:srgbClr val="ffffff"/></a:solidFill></a:uFill><a:latin typeface="Arial"/></a:rPr><a:t>v</a:t></a:r><a:r><a:rPr b="0" lang="en-US" sz="3200" spc="-1" strike="noStrike"><a:solidFill><a:srgbClr val="000000"/></a:solidFill><a:uFill><a:solidFill><a:srgbClr val="ffffff"/></a:solidFill></a:uFill><a:latin typeface="Arial"/></a:rPr><a:t>a</a:t></a:r><a:r><a:rPr b="0" lang="en-US" sz="3200" spc="-1" strike="noStrike"><a:solidFill><a:srgbClr val="000000"/></a:solidFill><a:uFill><a:solidFill><a:srgbClr val="ffffff"/></a:solidFill></a:uFill><a:latin typeface="Arial"/></a:rPr><a:t>n</a:t></a:r><a:r><a:rPr b="0" lang="en-US" sz="3200" spc="-1" strike="noStrike"><a:solidFill><a:srgbClr val="000000"/></a:solidFill><a:uFill><a:solidFill><a:srgbClr val="ffffff"/></a:solidFill></a:uFill><a:latin typeface="Arial"/></a:rPr><a:t>c</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s</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i</a:t></a:r><a:r><a:rPr b="0" lang="en-US" sz="3200" spc="-1" strike="noStrike"><a:solidFill><a:srgbClr val="000000"/></a:solidFill><a:uFill><a:solidFill><a:srgbClr val="ffffff"/></a:solidFill></a:uFill><a:latin typeface="Arial"/></a:rPr><a:t>n</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N</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u</a:t></a:r><a:r><a:rPr b="0" lang="en-US" sz="3200" spc="-1" strike="noStrike"><a:solidFill><a:srgbClr val="000000"/></a:solidFill><a:uFill><a:solidFill><a:srgbClr val="ffffff"/></a:solidFill></a:uFill><a:latin typeface="Arial"/></a:rPr><a:t>r</a:t></a:r><a:r><a:rPr b="0" lang="en-US" sz="3200" spc="-1" strike="noStrike"><a:solidFill><a:srgbClr val="000000"/></a:solidFill><a:uFill><a:solidFill><a:srgbClr val="ffffff"/></a:solidFill></a:uFill><a:latin typeface="Arial"/></a:rPr><a:t>a</a:t></a:r><a:r><a:rPr b="0" lang="en-US" sz="3200" spc="-1" strike="noStrike"><a:solidFill><a:srgbClr val="000000"/></a:solidFill><a:uFill><a:solidFill><a:srgbClr val="ffffff"/></a:solidFill></a:uFill><a:latin typeface="Arial"/></a:rPr><a:t>l</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I</a:t></a:r><a:r><a:rPr b="0" lang="en-US" sz="3200" spc="-1" strike="noStrike"><a:solidFill><a:srgbClr val="000000"/></a:solidFill><a:uFill><a:solidFill><a:srgbClr val="ffffff"/></a:solidFill></a:uFill><a:latin typeface="Arial"/></a:rPr><a:t>n</a:t></a:r><a:r><a:rPr b="0" lang="en-US" sz="3200" spc="-1" strike="noStrike"><a:solidFill><a:srgbClr val="000000"/></a:solidFill><a:uFill><a:solidFill><a:srgbClr val="ffffff"/></a:solidFill></a:uFill><a:latin typeface="Arial"/></a:rPr><a:t>f</a:t></a:r><a:r><a:rPr b="0" lang="en-US" sz="3200" spc="-1" strike="noStrike"><a:solidFill><a:srgbClr val="000000"/></a:solidFill><a:uFill><a:solidFill><a:srgbClr val="ffffff"/></a:solidFill></a:uFill><a:latin typeface="Arial"/></a:rPr><a:t>o</a:t></a:r><a:r><a:rPr b="0" lang="en-US" sz="3200" spc="-1" strike="noStrike"><a:solidFill><a:srgbClr val="000000"/></a:solidFill><a:uFill><a:solidFill><a:srgbClr val="ffffff"/></a:solidFill></a:uFill><a:latin typeface="Arial"/></a:rPr><a:t>r</a:t></a:r><a:r><a:rPr b="0" lang="en-US" sz="3200" spc="-1" strike="noStrike"><a:solidFill><a:srgbClr val="000000"/></a:solidFill><a:uFill><a:solidFill><a:srgbClr val="ffffff"/></a:solidFill></a:uFill><a:latin typeface="Arial"/></a:rPr><a:t>m</a:t></a:r><a:r><a:rPr b="0" lang="en-US" sz="3200" spc="-1" strike="noStrike"><a:solidFill><a:srgbClr val="000000"/></a:solidFill><a:uFill><a:solidFill><a:srgbClr val="ffffff"/></a:solidFill></a:uFill><a:latin typeface="Arial"/></a:rPr><a:t>a</a:t></a:r><a:r><a:rPr b="0" lang="en-US" sz="3200" spc="-1" strike="noStrike"><a:solidFill><a:srgbClr val="000000"/></a:solidFill><a:uFill><a:solidFill><a:srgbClr val="ffffff"/></a:solidFill></a:uFill><a:latin typeface="Arial"/></a:rPr><a:t>t</a:t></a:r><a:r><a:rPr b="0" lang="en-US" sz="3200" spc="-1" strike="noStrike"><a:solidFill><a:srgbClr val="000000"/></a:solidFill><a:uFill><a:solidFill><a:srgbClr val="ffffff"/></a:solidFill></a:uFill><a:latin typeface="Arial"/></a:rPr><a:t>i</a:t></a:r><a:r><a:rPr b="0" lang="en-US" sz="3200" spc="-1" strike="noStrike"><a:solidFill><a:srgbClr val="000000"/></a:solidFill><a:uFill><a:solidFill><a:srgbClr val="ffffff"/></a:solidFill></a:uFill><a:latin typeface="Arial"/></a:rPr><a:t>o</a:t></a:r><a:r><a:rPr b="0" lang="en-US" sz="3200" spc="-1" strike="noStrike"><a:solidFill><a:srgbClr val="000000"/></a:solidFill><a:uFill><a:solidFill><a:srgbClr val="ffffff"/></a:solidFill></a:uFill><a:latin typeface="Arial"/></a:rPr><a:t>n</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P</a:t></a:r><a:r><a:rPr b="0" lang="en-US" sz="3200" spc="-1" strike="noStrike"><a:solidFill><a:srgbClr val="000000"/></a:solidFill><a:uFill><a:solidFill><a:srgbClr val="ffffff"/></a:solidFill></a:uFill><a:latin typeface="Arial"/></a:rPr><a:t>r</a:t></a:r><a:r><a:rPr b="0" lang="en-US" sz="3200" spc="-1" strike="noStrike"><a:solidFill><a:srgbClr val="000000"/></a:solidFill><a:uFill><a:solidFill><a:srgbClr val="ffffff"/></a:solidFill></a:uFill><a:latin typeface="Arial"/></a:rPr><a:t>o</a:t></a:r><a:r><a:rPr b="0" lang="en-US" sz="3200" spc="-1" strike="noStrike"><a:solidFill><a:srgbClr val="000000"/></a:solidFill><a:uFill><a:solidFill><a:srgbClr val="ffffff"/></a:solidFill></a:uFill><a:latin typeface="Arial"/></a:rPr><a:t>c</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s</a:t></a:r><a:r><a:rPr b="0" lang="en-US" sz="3200" spc="-1" strike="noStrike"><a:solidFill><a:srgbClr val="000000"/></a:solidFill><a:uFill><a:solidFill><a:srgbClr val="ffffff"/></a:solidFill></a:uFill><a:latin typeface="Arial"/></a:rPr><a:t>s</a:t></a:r><a:r><a:rPr b="0" lang="en-US" sz="3200" spc="-1" strike="noStrike"><a:solidFill><a:srgbClr val="000000"/></a:solidFill><a:uFill><a:solidFill><a:srgbClr val="ffffff"/></a:solidFill></a:uFill><a:latin typeface="Arial"/></a:rPr><a:t>i</a:t></a:r><a:r><a:rPr b="0" lang="en-US" sz="3200" spc="-1" strike="noStrike"><a:solidFill><a:srgbClr val="000000"/></a:solidFill><a:uFill><a:solidFill><a:srgbClr val="ffffff"/></a:solidFill></a:uFill><a:latin typeface="Arial"/></a:rPr><a:t>n</a:t></a:r><a:r><a:rPr b="0" lang="en-US" sz="3200" spc="-1" strike="noStrike"><a:solidFill><a:srgbClr val="000000"/></a:solidFill><a:uFill><a:solidFill><a:srgbClr val="ffffff"/></a:solidFill></a:uFill><a:latin typeface="Arial"/></a:rPr><a:t>g</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S</a:t></a:r><a:r><a:rPr b="0" lang="en-US" sz="3200" spc="-1" strike="noStrike"><a:solidFill><a:srgbClr val="000000"/></a:solidFill><a:uFill><a:solidFill><a:srgbClr val="ffffff"/></a:solidFill></a:uFill><a:latin typeface="Arial"/></a:rPr><a:t>y</a:t></a:r><a:r><a:rPr b="0" lang="en-US" sz="3200" spc="-1" strike="noStrike"><a:solidFill><a:srgbClr val="000000"/></a:solidFill><a:uFill><a:solidFill><a:srgbClr val="ffffff"/></a:solidFill></a:uFill><a:latin typeface="Arial"/></a:rPr><a:t>s</a:t></a:r><a:r><a:rPr b="0" lang="en-US" sz="3200" spc="-1" strike="noStrike"><a:solidFill><a:srgbClr val="000000"/></a:solidFill><a:uFill><a:solidFill><a:srgbClr val="ffffff"/></a:solidFill></a:uFill><a:latin typeface="Arial"/></a:rPr><a:t>t</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m</a:t></a:r><a:r><a:rPr b="0" lang="en-US" sz="3200" spc="-1" strike="noStrike"><a:solidFill><a:srgbClr val="000000"/></a:solidFill><a:uFill><a:solidFill><a:srgbClr val="ffffff"/></a:solidFill></a:uFill><a:latin typeface="Arial"/></a:rPr><a:t>s</a:t></a:r><a:r><a:rPr b="0" lang="en-US" sz="3200" spc="-1" strike="noStrike"><a:solidFill><a:srgbClr val="000000"/></a:solidFill><a:uFill><a:solidFill><a:srgbClr val="ffffff"/></a:solidFill></a:uFill><a:latin typeface="Arial"/></a:rPr><a:t>,</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p</a:t></a:r><a:r><a:rPr b="0" lang="en-US" sz="3200" spc="-1" strike="noStrike"><a:solidFill><a:srgbClr val="000000"/></a:solidFill><a:uFill><a:solidFill><a:srgbClr val="ffffff"/></a:solidFill></a:uFill><a:latin typeface="Arial"/></a:rPr><a:t>p</a:t></a:r><a:r><a:rPr b="0" lang="en-US" sz="3200" spc="-1" strike="noStrike"><a:solidFill><a:srgbClr val="000000"/></a:solidFill><a:uFill><a:solidFill><a:srgbClr val="ffffff"/></a:solidFill></a:uFill><a:latin typeface="Arial"/></a:rPr><a:t>.</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5</a:t></a:r><a:r><a:rPr b="0" lang="en-US" sz="3200" spc="-1" strike="noStrike"><a:solidFill><a:srgbClr val="000000"/></a:solidFill><a:uFill><a:solidFill><a:srgbClr val="ffffff"/></a:solidFill></a:uFill><a:latin typeface="Arial"/></a:rPr><a:t>0</a:t></a:r><a:r><a:rPr b="0" lang="en-US" sz="3200" spc="-1" strike="noStrike"><a:solidFill><a:srgbClr val="000000"/></a:solidFill><a:uFill><a:solidFill><a:srgbClr val="ffffff"/></a:solidFill></a:uFill><a:latin typeface="Arial"/></a:rPr><a:t>4</a:t></a:r><a:r><a:rPr b="0" lang="en-US" sz="3200" spc="-1" strike="noStrike"><a:solidFill><a:srgbClr val="000000"/></a:solidFill><a:uFill><a:solidFill><a:srgbClr val="ffffff"/></a:solidFill></a:uFill><a:latin typeface="Arial"/></a:rPr><a:t>8</a:t></a:r><a:r><a:rPr b="0" lang="en-US" sz="3200" spc="-1" strike="noStrike"><a:solidFill><a:srgbClr val="000000"/></a:solidFill><a:uFill><a:solidFill><a:srgbClr val="ffffff"/></a:solidFill></a:uFill><a:latin typeface="Arial"/></a:rPr><a:t>–</a:t></a:r><a:r><a:rPr b="0" lang="en-US" sz="3200" spc="-1" strike="noStrike"><a:solidFill><a:srgbClr val="000000"/></a:solidFill><a:uFill><a:solidFill><a:srgbClr val="ffffff"/></a:solidFill></a:uFill><a:latin typeface="Arial"/></a:rPr><a:t>5</a:t></a:r><a:r><a:rPr b="0" lang="en-US" sz="3200" spc="-1" strike="noStrike"><a:solidFill><a:srgbClr val="000000"/></a:solidFill><a:uFill><a:solidFill><a:srgbClr val="ffffff"/></a:solidFill></a:uFill><a:latin typeface="Arial"/></a:rPr><a:t>0</a:t></a:r><a:r><a:rPr b="0" lang="en-US" sz="3200" spc="-1" strike="noStrike"><a:solidFill><a:srgbClr val="000000"/></a:solidFill><a:uFill><a:solidFill><a:srgbClr val="ffffff"/></a:solidFill></a:uFill><a:latin typeface="Arial"/></a:rPr><a:t>5</a:t></a:r><a:r><a:rPr b="0" lang="en-US" sz="3200" spc="-1" strike="noStrike"><a:solidFill><a:srgbClr val="000000"/></a:solidFill><a:uFill><a:solidFill><a:srgbClr val="ffffff"/></a:solidFill></a:uFill><a:latin typeface="Arial"/></a:rPr><a:t>8</a:t></a:r><a:r><a:rPr b="0" lang="en-US" sz="3200" spc="-1" strike="noStrike"><a:solidFill><a:srgbClr val="000000"/></a:solidFill><a:uFill><a:solidFill><a:srgbClr val="ffffff"/></a:solidFill></a:uFill><a:latin typeface="Arial"/></a:rPr><a:t>,</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2</a:t></a:r><a:r><a:rPr b="0" lang="en-US" sz="3200" spc="-1" strike="noStrike"><a:solidFill><a:srgbClr val="000000"/></a:solidFill><a:uFill><a:solidFill><a:srgbClr val="ffffff"/></a:solidFill></a:uFill><a:latin typeface="Arial"/></a:rPr><a:t>0</a:t></a:r><a:r><a:rPr b="0" lang="en-US" sz="3200" spc="-1" strike="noStrike"><a:solidFill><a:srgbClr val="000000"/></a:solidFill><a:uFill><a:solidFill><a:srgbClr val="ffffff"/></a:solidFill></a:uFill><a:latin typeface="Arial"/></a:rPr><a:t>1</a:t></a:r><a:r><a:rPr b="0" lang="en-US" sz="3200" spc="-1" strike="noStrike"><a:solidFill><a:srgbClr val="000000"/></a:solidFill><a:uFill><a:solidFill><a:srgbClr val="ffffff"/></a:solidFill></a:uFill><a:latin typeface="Arial"/></a:rPr><a:t>7</a:t></a:r><a:endParaRPr b="0" lang="en-US" sz="1800" spc="-1" strike="noStrike"><a:solidFill><a:srgbClr val="000000"/></a:solidFill><a:uFill><a:solidFill><a:srgbClr val="ffffff"/></a:solidFill></a:uFill><a:latin typeface="Arial"/></a:endParaRPr></a:p><a:p><a:pPr algn="just"><a:lnSpc><a:spcPct val="100000"/></a:lnSpc></a:pPr><a:endParaRPr b="0" lang="en-US" sz="1800" spc="-1" strike="noStrike"><a:solidFill><a:srgbClr val="000000"/></a:solidFill><a:uFill><a:solidFill><a:srgbClr val="ffffff"/></a:solidFill></a:uFill><a:latin typeface="Arial"/></a:endParaRPr></a:p><a:p><a:pPr algn="just"><a:lnSpc><a:spcPct val="100000"/></a:lnSpc></a:pPr><a:r><a:rPr b="0" lang="en-US" sz="3200" spc="-1" strike="noStrike"><a:solidFill><a:srgbClr val="000000"/></a:solidFill><a:uFill><a:solidFill><a:srgbClr val="ffffff"/></a:solidFill></a:uFill><a:latin typeface="Arial"/></a:rPr><a:t>[</a:t></a:r><a:r><a:rPr b="0" lang="en-US" sz="3200" spc="-1" strike="noStrike"><a:solidFill><a:srgbClr val="000000"/></a:solidFill><a:uFill><a:solidFill><a:srgbClr val="ffffff"/></a:solidFill></a:uFill><a:latin typeface="Arial"/></a:rPr><a:t>2</a:t></a:r><a:r><a:rPr b="0" lang="en-US" sz="3200" spc="-1" strike="noStrike"><a:solidFill><a:srgbClr val="000000"/></a:solidFill><a:uFill><a:solidFill><a:srgbClr val="ffffff"/></a:solidFill></a:uFill><a:latin typeface="Arial"/></a:rPr><a:t>]</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L</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s</a:t></a:r><a:r><a:rPr b="0" lang="en-US" sz="3200" spc="-1" strike="noStrike"><a:solidFill><a:srgbClr val="000000"/></a:solidFill><a:uFill><a:solidFill><a:srgbClr val="ffffff"/></a:solidFill></a:uFill><a:latin typeface="Arial"/></a:rPr><a:t>l</a:t></a:r><a:r><a:rPr b="0" lang="en-US" sz="3200" spc="-1" strike="noStrike"><a:solidFill><a:srgbClr val="000000"/></a:solidFill><a:uFill><a:solidFill><a:srgbClr val="ffffff"/></a:solidFill></a:uFill><a:latin typeface="Arial"/></a:rPr><a:t>i</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P</a:t></a:r><a:r><a:rPr b="0" lang="en-US" sz="3200" spc="-1" strike="noStrike"><a:solidFill><a:srgbClr val="000000"/></a:solidFill><a:uFill><a:solidFill><a:srgbClr val="ffffff"/></a:solidFill></a:uFill><a:latin typeface="Arial"/></a:rPr><a:t>a</a:t></a:r><a:r><a:rPr b="0" lang="en-US" sz="3200" spc="-1" strike="noStrike"><a:solidFill><a:srgbClr val="000000"/></a:solidFill><a:uFill><a:solidFill><a:srgbClr val="ffffff"/></a:solidFill></a:uFill><a:latin typeface="Arial"/></a:rPr><a:t>c</a:t></a:r><a:r><a:rPr b="0" lang="en-US" sz="3200" spc="-1" strike="noStrike"><a:solidFill><a:srgbClr val="000000"/></a:solidFill><a:uFill><a:solidFill><a:srgbClr val="ffffff"/></a:solidFill></a:uFill><a:latin typeface="Arial"/></a:rPr><a:t>k</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K</a:t></a:r><a:r><a:rPr b="0" lang="en-US" sz="3200" spc="-1" strike="noStrike"><a:solidFill><a:srgbClr val="000000"/></a:solidFill><a:uFill><a:solidFill><a:srgbClr val="ffffff"/></a:solidFill></a:uFill><a:latin typeface="Arial"/></a:rPr><a:t>a</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l</a:t></a:r><a:r><a:rPr b="0" lang="en-US" sz="3200" spc="-1" strike="noStrike"><a:solidFill><a:srgbClr val="000000"/></a:solidFill><a:uFill><a:solidFill><a:srgbClr val="ffffff"/></a:solidFill></a:uFill><a:latin typeface="Arial"/></a:rPr><a:t>b</a:t></a:r><a:r><a:rPr b="0" lang="en-US" sz="3200" spc="-1" strike="noStrike"><a:solidFill><a:srgbClr val="000000"/></a:solidFill><a:uFill><a:solidFill><a:srgbClr val="ffffff"/></a:solidFill></a:uFill><a:latin typeface="Arial"/></a:rPr><a:t>l</a:t></a:r><a:r><a:rPr b="0" lang="en-US" sz="3200" spc="-1" strike="noStrike"><a:solidFill><a:srgbClr val="000000"/></a:solidFill><a:uFill><a:solidFill><a:srgbClr val="ffffff"/></a:solidFill></a:uFill><a:latin typeface="Arial"/></a:rPr><a:t>i</a:t></a:r><a:r><a:rPr b="0" lang="en-US" sz="3200" spc="-1" strike="noStrike"><a:solidFill><a:srgbClr val="000000"/></a:solidFill><a:uFill><a:solidFill><a:srgbClr val="ffffff"/></a:solidFill></a:uFill><a:latin typeface="Arial"/></a:rPr><a:t>n</a:t></a:r><a:r><a:rPr b="0" lang="en-US" sz="3200" spc="-1" strike="noStrike"><a:solidFill><a:srgbClr val="000000"/></a:solidFill><a:uFill><a:solidFill><a:srgbClr val="ffffff"/></a:solidFill></a:uFill><a:latin typeface="Arial"/></a:rPr><a:t>g</a:t></a:r><a:r><a:rPr b="0" lang="en-US" sz="3200" spc="-1" strike="noStrike"><a:solidFill><a:srgbClr val="000000"/></a:solidFill><a:uFill><a:solidFill><a:srgbClr val="ffffff"/></a:solidFill></a:uFill><a:latin typeface="Arial"/></a:rPr><a:t>.</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L</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a</a:t></a:r><a:r><a:rPr b="0" lang="en-US" sz="3200" spc="-1" strike="noStrike"><a:solidFill><a:srgbClr val="000000"/></a:solidFill><a:uFill><a:solidFill><a:srgbClr val="ffffff"/></a:solidFill></a:uFill><a:latin typeface="Arial"/></a:rPr><a:t>r</a:t></a:r><a:r><a:rPr b="0" lang="en-US" sz="3200" spc="-1" strike="noStrike"><a:solidFill><a:srgbClr val="000000"/></a:solidFill><a:uFill><a:solidFill><a:srgbClr val="ffffff"/></a:solidFill></a:uFill><a:latin typeface="Arial"/></a:rPr><a:t>n</a:t></a:r><a:r><a:rPr b="0" lang="en-US" sz="3200" spc="-1" strike="noStrike"><a:solidFill><a:srgbClr val="000000"/></a:solidFill><a:uFill><a:solidFill><a:srgbClr val="ffffff"/></a:solidFill></a:uFill><a:latin typeface="Arial"/></a:rPr><a:t>i</a:t></a:r><a:r><a:rPr b="0" lang="en-US" sz="3200" spc="-1" strike="noStrike"><a:solidFill><a:srgbClr val="000000"/></a:solidFill><a:uFill><a:solidFill><a:srgbClr val="ffffff"/></a:solidFill></a:uFill><a:latin typeface="Arial"/></a:rPr><a:t>n</a:t></a:r><a:r><a:rPr b="0" lang="en-US" sz="3200" spc="-1" strike="noStrike"><a:solidFill><a:srgbClr val="000000"/></a:solidFill><a:uFill><a:solidFill><a:srgbClr val="ffffff"/></a:solidFill></a:uFill><a:latin typeface="Arial"/></a:rPr><a:t>g</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t</a:t></a:r><a:r><a:rPr b="0" lang="en-US" sz="3200" spc="-1" strike="noStrike"><a:solidFill><a:srgbClr val="000000"/></a:solidFill><a:uFill><a:solidFill><a:srgbClr val="ffffff"/></a:solidFill></a:uFill><a:latin typeface="Arial"/></a:rPr><a:t>o</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a</a:t></a:r><a:r><a:rPr b="0" lang="en-US" sz="3200" spc="-1" strike="noStrike"><a:solidFill><a:srgbClr val="000000"/></a:solidFill><a:uFill><a:solidFill><a:srgbClr val="ffffff"/></a:solidFill></a:uFill><a:latin typeface="Arial"/></a:rPr><a:t>c</a:t></a:r><a:r><a:rPr b="0" lang="en-US" sz="3200" spc="-1" strike="noStrike"><a:solidFill><a:srgbClr val="000000"/></a:solidFill><a:uFill><a:solidFill><a:srgbClr val="ffffff"/></a:solidFill></a:uFill><a:latin typeface="Arial"/></a:rPr><a:t>h</a:t></a:r><a:r><a:rPr b="0" lang="en-US" sz="3200" spc="-1" strike="noStrike"><a:solidFill><a:srgbClr val="000000"/></a:solidFill><a:uFill><a:solidFill><a:srgbClr val="ffffff"/></a:solidFill></a:uFill><a:latin typeface="Arial"/></a:rPr><a:t>i</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v</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g</a:t></a:r><a:r><a:rPr b="0" lang="en-US" sz="3200" spc="-1" strike="noStrike"><a:solidFill><a:srgbClr val="000000"/></a:solidFill><a:uFill><a:solidFill><a:srgbClr val="ffffff"/></a:solidFill></a:uFill><a:latin typeface="Arial"/></a:rPr><a:t>o</a:t></a:r><a:r><a:rPr b="0" lang="en-US" sz="3200" spc="-1" strike="noStrike"><a:solidFill><a:srgbClr val="000000"/></a:solidFill><a:uFill><a:solidFill><a:srgbClr val="ffffff"/></a:solidFill></a:uFill><a:latin typeface="Arial"/></a:rPr><a:t>a</a:t></a:r><a:r><a:rPr b="0" lang="en-US" sz="3200" spc="-1" strike="noStrike"><a:solidFill><a:srgbClr val="000000"/></a:solidFill><a:uFill><a:solidFill><a:srgbClr val="ffffff"/></a:solidFill></a:uFill><a:latin typeface="Arial"/></a:rPr><a:t>l</a:t></a:r><a:r><a:rPr b="0" lang="en-US" sz="3200" spc="-1" strike="noStrike"><a:solidFill><a:srgbClr val="000000"/></a:solidFill><a:uFill><a:solidFill><a:srgbClr val="ffffff"/></a:solidFill></a:uFill><a:latin typeface="Arial"/></a:rPr><a:t>s</a:t></a:r><a:r><a:rPr b="0" lang="en-US" sz="3200" spc="-1" strike="noStrike"><a:solidFill><a:srgbClr val="000000"/></a:solidFill><a:uFill><a:solidFill><a:srgbClr val="ffffff"/></a:solidFill></a:uFill><a:latin typeface="Arial"/></a:rPr><a:t>.</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I</a:t></a:r><a:r><a:rPr b="0" lang="en-US" sz="3200" spc="-1" strike="noStrike"><a:solidFill><a:srgbClr val="000000"/></a:solidFill><a:uFill><a:solidFill><a:srgbClr val="ffffff"/></a:solidFill></a:uFill><a:latin typeface="Arial"/></a:rPr><a:t>n</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I</a:t></a:r><a:r><a:rPr b="0" lang="en-US" sz="3200" spc="-1" strike="noStrike"><a:solidFill><a:srgbClr val="000000"/></a:solidFill><a:uFill><a:solidFill><a:srgbClr val="ffffff"/></a:solidFill></a:uFill><a:latin typeface="Arial"/></a:rPr><a:t>J</a:t></a:r><a:r><a:rPr b="0" lang="en-US" sz="3200" spc="-1" strike="noStrike"><a:solidFill><a:srgbClr val="000000"/></a:solidFill><a:uFill><a:solidFill><a:srgbClr val="ffffff"/></a:solidFill></a:uFill><a:latin typeface="Arial"/></a:rPr><a:t>C</a:t></a:r><a:r><a:rPr b="0" lang="en-US" sz="3200" spc="-1" strike="noStrike"><a:solidFill><a:srgbClr val="000000"/></a:solidFill><a:uFill><a:solidFill><a:srgbClr val="ffffff"/></a:solidFill></a:uFill><a:latin typeface="Arial"/></a:rPr><a:t>A</a:t></a:r><a:r><a:rPr b="0" lang="en-US" sz="3200" spc="-1" strike="noStrike"><a:solidFill><a:srgbClr val="000000"/></a:solidFill><a:uFill><a:solidFill><a:srgbClr val="ffffff"/></a:solidFill></a:uFill><a:latin typeface="Arial"/></a:rPr><a:t>I</a:t></a:r><a:r><a:rPr b="0" lang="en-US" sz="3200" spc="-1" strike="noStrike"><a:solidFill><a:srgbClr val="000000"/></a:solidFill><a:uFill><a:solidFill><a:srgbClr val="ffffff"/></a:solidFill></a:uFill><a:latin typeface="Arial"/></a:rPr><a:t>,</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p</a:t></a:r><a:r><a:rPr b="0" lang="en-US" sz="3200" spc="-1" strike="noStrike"><a:solidFill><a:srgbClr val="000000"/></a:solidFill><a:uFill><a:solidFill><a:srgbClr val="ffffff"/></a:solidFill></a:uFill><a:latin typeface="Arial"/></a:rPr><a:t>p</a:t></a:r><a:r><a:rPr b="0" lang="en-US" sz="3200" spc="-1" strike="noStrike"><a:solidFill><a:srgbClr val="000000"/></a:solidFill><a:uFill><a:solidFill><a:srgbClr val="ffffff"/></a:solidFill></a:uFill><a:latin typeface="Arial"/></a:rPr><a:t>.</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1</a:t></a:r><a:r><a:rPr b="0" lang="en-US" sz="3200" spc="-1" strike="noStrike"><a:solidFill><a:srgbClr val="000000"/></a:solidFill><a:uFill><a:solidFill><a:srgbClr val="ffffff"/></a:solidFill></a:uFill><a:latin typeface="Arial"/></a:rPr><a:t>0</a:t></a:r><a:r><a:rPr b="0" lang="en-US" sz="3200" spc="-1" strike="noStrike"><a:solidFill><a:srgbClr val="000000"/></a:solidFill><a:uFill><a:solidFill><a:srgbClr val="ffffff"/></a:solidFill></a:uFill><a:latin typeface="Arial"/></a:rPr><a:t>9</a:t></a:r><a:r><a:rPr b="0" lang="en-US" sz="3200" spc="-1" strike="noStrike"><a:solidFill><a:srgbClr val="000000"/></a:solidFill><a:uFill><a:solidFill><a:srgbClr val="ffffff"/></a:solidFill></a:uFill><a:latin typeface="Arial"/></a:rPr><a:t>4</a:t></a:r><a:r><a:rPr b="0" lang="en-US" sz="3200" spc="-1" strike="noStrike"><a:solidFill><a:srgbClr val="000000"/></a:solidFill><a:uFill><a:solidFill><a:srgbClr val="ffffff"/></a:solidFill></a:uFill><a:latin typeface="Arial"/></a:rPr><a:t>–</a:t></a:r><a:r><a:rPr b="0" lang="en-US" sz="3200" spc="-1" strike="noStrike"><a:solidFill><a:srgbClr val="000000"/></a:solidFill><a:uFill><a:solidFill><a:srgbClr val="ffffff"/></a:solidFill></a:uFill><a:latin typeface="Arial"/></a:rPr><a:t>1</a:t></a:r><a:r><a:rPr b="0" lang="en-US" sz="3200" spc="-1" strike="noStrike"><a:solidFill><a:srgbClr val="000000"/></a:solidFill><a:uFill><a:solidFill><a:srgbClr val="ffffff"/></a:solidFill></a:uFill><a:latin typeface="Arial"/></a:rPr><a:t>0</a:t></a:r><a:r><a:rPr b="0" lang="en-US" sz="3200" spc="-1" strike="noStrike"><a:solidFill><a:srgbClr val="000000"/></a:solidFill><a:uFill><a:solidFill><a:srgbClr val="ffffff"/></a:solidFill></a:uFill><a:latin typeface="Arial"/></a:rPr><a:t>9</a:t></a:r><a:r><a:rPr b="0" lang="en-US" sz="3200" spc="-1" strike="noStrike"><a:solidFill><a:srgbClr val="000000"/></a:solidFill><a:uFill><a:solidFill><a:srgbClr val="ffffff"/></a:solidFill></a:uFill><a:latin typeface="Arial"/></a:rPr><a:t>9</a:t></a:r><a:r><a:rPr b="0" lang="en-US" sz="3200" spc="-1" strike="noStrike"><a:solidFill><a:srgbClr val="000000"/></a:solidFill><a:uFill><a:solidFill><a:srgbClr val="ffffff"/></a:solidFill></a:uFill><a:latin typeface="Arial"/></a:rPr><a:t>.</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C</a:t></a:r><a:r><a:rPr b="0" lang="en-US" sz="3200" spc="-1" strike="noStrike"><a:solidFill><a:srgbClr val="000000"/></a:solidFill><a:uFill><a:solidFill><a:srgbClr val="ffffff"/></a:solidFill></a:uFill><a:latin typeface="Arial"/></a:rPr><a:t>i</a:t></a:r><a:r><a:rPr b="0" lang="en-US" sz="3200" spc="-1" strike="noStrike"><a:solidFill><a:srgbClr val="000000"/></a:solidFill><a:uFill><a:solidFill><a:srgbClr val="ffffff"/></a:solidFill></a:uFill><a:latin typeface="Arial"/></a:rPr><a:t>t</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s</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e</a:t></a:r><a:r><a:rPr b="0" lang="en-US" sz="3200" spc="-1" strike="noStrike"><a:solidFill><a:srgbClr val="000000"/></a:solidFill><a:uFill><a:solidFill><a:srgbClr val="ffffff"/></a:solidFill></a:uFill><a:latin typeface="Arial"/></a:rPr><a:t>r</a:t></a:r><a:r><a:rPr b="0" lang="en-US" sz="3200" spc="-1" strike="noStrike"><a:solidFill><a:srgbClr val="000000"/></a:solidFill><a:uFill><a:solidFill><a:srgbClr val="ffffff"/></a:solidFill></a:uFill><a:latin typeface="Arial"/></a:rPr><a:t>,</a:t></a:r><a:r><a:rPr b="0" lang="en-US" sz="3200" spc="-1" strike="noStrike"><a:solidFill><a:srgbClr val="000000"/></a:solidFill><a:uFill><a:solidFill><a:srgbClr val="ffffff"/></a:solidFill></a:uFill><a:latin typeface="Arial"/></a:rPr><a:t> </a:t></a:r><a:r><a:rPr b="0" lang="en-US" sz="3200" spc="-1" strike="noStrike"><a:solidFill><a:srgbClr val="000000"/></a:solidFill><a:uFill><a:solidFill><a:srgbClr val="ffffff"/></a:solidFill></a:uFill><a:latin typeface="Arial"/></a:rPr><a:t>1</a:t></a:r><a:r><a:rPr b="0" lang="en-US" sz="3200" spc="-1" strike="noStrike"><a:solidFill><a:srgbClr val="000000"/></a:solidFill><a:uFill><a:solidFill><a:srgbClr val="ffffff"/></a:solidFill></a:uFill><a:latin typeface="Arial"/></a:rPr><a:t>9</a:t></a:r><a:r><a:rPr b="0" lang="en-US" sz="3200" spc="-1" strike="noStrike"><a:solidFill><a:srgbClr val="000000"/></a:solidFill><a:uFill><a:solidFill><a:srgbClr val="ffffff"/></a:solidFill></a:uFill><a:latin typeface="Arial"/></a:rPr><a:t>9</a:t></a:r><a:r><a:rPr b="0" lang="en-US" sz="3200" spc="-1" strike="noStrike"><a:solidFill><a:srgbClr val="000000"/></a:solidFill><a:uFill><a:solidFill><a:srgbClr val="ffffff"/></a:solidFill></a:uFill><a:latin typeface="Arial"/></a:rPr><a:t>3</a:t></a:r><a:r><a:rPr b="0" lang="en-US" sz="3200" spc="-1" strike="noStrike"><a:solidFill><a:srgbClr val="000000"/></a:solidFill><a:uFill><a:solidFill><a:srgbClr val="ffffff"/></a:solidFill></a:uFill><a:latin typeface="Arial"/></a:rPr><a:t>.</a:t></a:r><a:endParaRPr b="0" lang="en-US" sz="1800" spc="-1" strike="noStrike"><a:solidFill><a:srgbClr val="000000"/></a:solidFill><a:uFill><a:solidFill><a:srgbClr val="ffffff"/></a:solidFill></a:uFill><a:latin typeface="Arial"/></a:endParaRPr></a:p><a:p><a:pPr algn="just"><a:lnSpc><a:spcPct val="100000"/></a:lnSpc></a:pPr><a:endParaRPr b="0" lang="en-US" sz="1800" spc="-1" strike="noStrike"><a:solidFill><a:srgbClr val="000000"/></a:solidFill><a:uFill><a:solidFill><a:srgbClr val="ffffff"/></a:solidFill></a:uFill><a:latin typeface="Arial"/></a:endParaRPr></a:p><a:p><a:pPr algn="just"><a:lnSpc><a:spcPct val="100000"/></a:lnSpc></a:pPr><a:endParaRPr b="0" lang="en-US" sz="1800" spc="-1" strike="noStrike"><a:solidFill><a:srgbClr val="000000"/></a:solidFill><a:uFill><a:solidFill><a:srgbClr val="ffffff"/></a:solidFill></a:uFill><a:latin typeface="Arial"/></a:endParaRPr></a:p></p:txBody></p:sp><p:pic><p:nvPicPr><p:cNvPr id="216" name="" descr=""/><p:cNvPicPr/><p:nvPr/></p:nvPicPr><p:blipFill><a:blip r:embed="rId8"></a:blip><a:stretch/></p:blipFill><p:spPr><a:xfrm><a:off x="15804720" y="26047080"/><a:ext cx="12633120" cy="3488040"/></a:xfrm><a:prstGeom prst="rect"><a:avLst/></a:prstGeom><a:ln><a:noFill/></a:ln></p:spPr></p:pic><p:sp><p:nvSpPr><p:cNvPr id="217" name="CustomShape 171"></p:cNvPr><p:cNvSpPr/><p:nvPr/></p:nvSpPr><p:spPr><a:xfrm><a:off x="15636240" y="29626560"/><a:ext cx="12801600" cy="1005120"/></a:xfrm><a:prstGeom prst="rect"><a:avLst></a:avLst></a:prstGeom><a:noFill/><a:ln><a:noFill/></a:ln></p:spPr><p:style><a:lnRef idx="0"/><a:fillRef idx="0"/><a:effectRef idx="0"/><a:fontRef idx="minor"/></p:style><p:txBody><a:bodyPr lIns="90000" rIns="90000" tIns="45000" bIns="45000"></a:bodyPr><a:p><a:pPr algn="ctr"><a:lnSpc><a:spcPct val="100000"/></a:lnSpc></a:pPr><a:r><a:rPr b="0" lang="en-US" sz="2000" spc="-1" strike="noStrike"><a:solidFill><a:srgbClr val="000000"/></a:solidFill><a:uFill><a:solidFill><a:srgbClr val="ffffff"/></a:solidFill></a:uFill><a:latin typeface="Arial"/></a:rPr><a:t>Figure 5 (left) Ablation on loss functions for Fetch Push task. The Floyd-Warshall inspired loss functions L lo and L up do not help much. L step helps a little but only in conjunction with HER [1]. (right) Even when the Goal rewards are removed from HER [1] training, the HER is able to learn only if the L step is added again.</a:t></a:r><a:endParaRPr b="0" lang="en-US" sz="1800" spc="-1" strike="noStrike"><a:solidFill><a:srgbClr val="000000"/></a:solidFill><a:uFill><a:solidFill><a:srgbClr val="ffffff"/></a:solidFill></a:uFill><a:latin typeface="Arial"/></a:endParaRPr></a:p></p:txBody></p:sp></p:spTree></p:cSld><p:timing><p:tnLst><p:par><p:cTn id="1" dur="indefinite" restart="never" nodeType="tmRoot"><p:childTnLst><p:seq><p:cTn id="2" nodeType="mainSeq"></p:cTn><p:prevCondLst><p:cond delay="0" evt="onPrev"><p:tgtEl><p:sldTgt/></p:tgtEl></p:cond></p:prevCondLst><p:nextCondLst><p:cond delay="0" evt="onNext"><p:tgtEl><p:sldTgt/></p:tgtEl></p:cond></p:nextCondLst></p:seq></p:childTnLst></p:cTn></p:par></p:tnLst></p:timing></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266</TotalTime>
  <Application>LibreOffice/5.1.6.2$Linux_X86_64 LibreOffice_project/10m0$Build-2</Application>
  <Words>616</Words>
  <Paragraphs>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2018-08-08T01:32:14Z</dcterms:created>
  <dc:creator>suyash.tn@gmail.com</dc:creator>
  <dc:description/>
  <dc:language>en-US</dc:language>
  <cp:lastModifiedBy/>
  <dcterms:modified xsi:type="dcterms:W3CDTF">2018-11-10T11:35:51Z</dcterms:modified>
  <cp:revision>24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